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6" r:id="rId5"/>
    <p:sldId id="280" r:id="rId6"/>
    <p:sldId id="277" r:id="rId7"/>
    <p:sldId id="279" r:id="rId8"/>
    <p:sldId id="269" r:id="rId9"/>
    <p:sldId id="270" r:id="rId10"/>
    <p:sldId id="268" r:id="rId11"/>
    <p:sldId id="261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F9E697-AC1C-4CB6-9424-97120A536B3F}" v="16" dt="2025-02-04T17:05:56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Moir" userId="3d483297-4083-43f8-84f2-e3629a17ffb1" providerId="ADAL" clId="{1FF9E697-AC1C-4CB6-9424-97120A536B3F}"/>
    <pc:docChg chg="custSel addSld delSld modSld sldOrd">
      <pc:chgData name="Mrs Moir" userId="3d483297-4083-43f8-84f2-e3629a17ffb1" providerId="ADAL" clId="{1FF9E697-AC1C-4CB6-9424-97120A536B3F}" dt="2025-01-08T10:57:00.465" v="260" actId="20578"/>
      <pc:docMkLst>
        <pc:docMk/>
      </pc:docMkLst>
      <pc:sldChg chg="addSp delSp modSp mod ord">
        <pc:chgData name="Mrs Moir" userId="3d483297-4083-43f8-84f2-e3629a17ffb1" providerId="ADAL" clId="{1FF9E697-AC1C-4CB6-9424-97120A536B3F}" dt="2025-01-08T09:28:21.528" v="111"/>
        <pc:sldMkLst>
          <pc:docMk/>
          <pc:sldMk cId="1690640548" sldId="269"/>
        </pc:sldMkLst>
        <pc:spChg chg="add mod">
          <ac:chgData name="Mrs Moir" userId="3d483297-4083-43f8-84f2-e3629a17ffb1" providerId="ADAL" clId="{1FF9E697-AC1C-4CB6-9424-97120A536B3F}" dt="2025-01-08T09:26:12.744" v="88" actId="1076"/>
          <ac:spMkLst>
            <pc:docMk/>
            <pc:sldMk cId="1690640548" sldId="269"/>
            <ac:spMk id="7" creationId="{28A1EDB6-B74C-F392-635C-526E11E1F9F3}"/>
          </ac:spMkLst>
        </pc:spChg>
        <pc:spChg chg="mod">
          <ac:chgData name="Mrs Moir" userId="3d483297-4083-43f8-84f2-e3629a17ffb1" providerId="ADAL" clId="{1FF9E697-AC1C-4CB6-9424-97120A536B3F}" dt="2025-01-08T09:22:26.020" v="36" actId="207"/>
          <ac:spMkLst>
            <pc:docMk/>
            <pc:sldMk cId="1690640548" sldId="269"/>
            <ac:spMk id="10" creationId="{C9FE91D5-28C5-4C01-1523-9A099DBFFE00}"/>
          </ac:spMkLst>
        </pc:spChg>
        <pc:spChg chg="mod">
          <ac:chgData name="Mrs Moir" userId="3d483297-4083-43f8-84f2-e3629a17ffb1" providerId="ADAL" clId="{1FF9E697-AC1C-4CB6-9424-97120A536B3F}" dt="2025-01-08T09:23:17.993" v="42" actId="1076"/>
          <ac:spMkLst>
            <pc:docMk/>
            <pc:sldMk cId="1690640548" sldId="269"/>
            <ac:spMk id="12" creationId="{B163D260-B07F-A81D-F5A4-5DA6EE7D8893}"/>
          </ac:spMkLst>
        </pc:spChg>
        <pc:spChg chg="mod">
          <ac:chgData name="Mrs Moir" userId="3d483297-4083-43f8-84f2-e3629a17ffb1" providerId="ADAL" clId="{1FF9E697-AC1C-4CB6-9424-97120A536B3F}" dt="2025-01-08T09:23:50.429" v="45" actId="2085"/>
          <ac:spMkLst>
            <pc:docMk/>
            <pc:sldMk cId="1690640548" sldId="269"/>
            <ac:spMk id="25" creationId="{9CCC7006-7368-37F1-7AAA-4C221F1598DB}"/>
          </ac:spMkLst>
        </pc:spChg>
        <pc:spChg chg="mod">
          <ac:chgData name="Mrs Moir" userId="3d483297-4083-43f8-84f2-e3629a17ffb1" providerId="ADAL" clId="{1FF9E697-AC1C-4CB6-9424-97120A536B3F}" dt="2025-01-08T09:23:50.429" v="45" actId="2085"/>
          <ac:spMkLst>
            <pc:docMk/>
            <pc:sldMk cId="1690640548" sldId="269"/>
            <ac:spMk id="26" creationId="{76A6513D-DA52-D9EE-162F-4D959831324A}"/>
          </ac:spMkLst>
        </pc:spChg>
        <pc:spChg chg="mod">
          <ac:chgData name="Mrs Moir" userId="3d483297-4083-43f8-84f2-e3629a17ffb1" providerId="ADAL" clId="{1FF9E697-AC1C-4CB6-9424-97120A536B3F}" dt="2025-01-08T09:21:37.968" v="31" actId="207"/>
          <ac:spMkLst>
            <pc:docMk/>
            <pc:sldMk cId="1690640548" sldId="269"/>
            <ac:spMk id="27" creationId="{9B1CEC48-FCA9-E1CA-9C76-343D5622D5D4}"/>
          </ac:spMkLst>
        </pc:spChg>
        <pc:grpChg chg="add mod">
          <ac:chgData name="Mrs Moir" userId="3d483297-4083-43f8-84f2-e3629a17ffb1" providerId="ADAL" clId="{1FF9E697-AC1C-4CB6-9424-97120A536B3F}" dt="2025-01-08T09:20:40.518" v="26" actId="1076"/>
          <ac:grpSpMkLst>
            <pc:docMk/>
            <pc:sldMk cId="1690640548" sldId="269"/>
            <ac:grpSpMk id="11" creationId="{A71281C7-68FD-D27F-09E6-C921D02B4F6F}"/>
          </ac:grpSpMkLst>
        </pc:grpChg>
        <pc:picChg chg="add mod">
          <ac:chgData name="Mrs Moir" userId="3d483297-4083-43f8-84f2-e3629a17ffb1" providerId="ADAL" clId="{1FF9E697-AC1C-4CB6-9424-97120A536B3F}" dt="2025-01-08T09:21:02.793" v="29" actId="1076"/>
          <ac:picMkLst>
            <pc:docMk/>
            <pc:sldMk cId="1690640548" sldId="269"/>
            <ac:picMk id="3" creationId="{A9F5A7BC-BB23-4140-7BF4-1E48A3CBAC23}"/>
          </ac:picMkLst>
        </pc:picChg>
        <pc:picChg chg="add mod">
          <ac:chgData name="Mrs Moir" userId="3d483297-4083-43f8-84f2-e3629a17ffb1" providerId="ADAL" clId="{1FF9E697-AC1C-4CB6-9424-97120A536B3F}" dt="2025-01-08T09:26:16.012" v="89" actId="1076"/>
          <ac:picMkLst>
            <pc:docMk/>
            <pc:sldMk cId="1690640548" sldId="269"/>
            <ac:picMk id="9" creationId="{CC399B6E-0D42-E055-F2EC-ED2C632D0F2D}"/>
          </ac:picMkLst>
        </pc:picChg>
        <pc:cxnChg chg="mod">
          <ac:chgData name="Mrs Moir" userId="3d483297-4083-43f8-84f2-e3629a17ffb1" providerId="ADAL" clId="{1FF9E697-AC1C-4CB6-9424-97120A536B3F}" dt="2025-01-08T09:19:46.458" v="16" actId="164"/>
          <ac:cxnSpMkLst>
            <pc:docMk/>
            <pc:sldMk cId="1690640548" sldId="269"/>
            <ac:cxnSpMk id="6" creationId="{32106CCB-0F48-40F7-849B-4DBE0EEB1100}"/>
          </ac:cxnSpMkLst>
        </pc:cxnChg>
        <pc:cxnChg chg="mod">
          <ac:chgData name="Mrs Moir" userId="3d483297-4083-43f8-84f2-e3629a17ffb1" providerId="ADAL" clId="{1FF9E697-AC1C-4CB6-9424-97120A536B3F}" dt="2025-01-08T09:19:46.458" v="16" actId="164"/>
          <ac:cxnSpMkLst>
            <pc:docMk/>
            <pc:sldMk cId="1690640548" sldId="269"/>
            <ac:cxnSpMk id="8" creationId="{7726365A-34DB-F5D8-BF10-7757B031D84D}"/>
          </ac:cxnSpMkLst>
        </pc:cxnChg>
      </pc:sldChg>
      <pc:sldChg chg="addSp delSp modSp mod ord">
        <pc:chgData name="Mrs Moir" userId="3d483297-4083-43f8-84f2-e3629a17ffb1" providerId="ADAL" clId="{1FF9E697-AC1C-4CB6-9424-97120A536B3F}" dt="2025-01-08T09:26:39.484" v="92"/>
        <pc:sldMkLst>
          <pc:docMk/>
          <pc:sldMk cId="2347119672" sldId="271"/>
        </pc:sldMkLst>
      </pc:sldChg>
      <pc:sldChg chg="addSp delSp modSp del mod">
        <pc:chgData name="Mrs Moir" userId="3d483297-4083-43f8-84f2-e3629a17ffb1" providerId="ADAL" clId="{1FF9E697-AC1C-4CB6-9424-97120A536B3F}" dt="2025-01-08T09:28:10.332" v="108" actId="47"/>
        <pc:sldMkLst>
          <pc:docMk/>
          <pc:sldMk cId="540862183" sldId="272"/>
        </pc:sldMkLst>
      </pc:sldChg>
      <pc:sldChg chg="modSp mod">
        <pc:chgData name="Mrs Moir" userId="3d483297-4083-43f8-84f2-e3629a17ffb1" providerId="ADAL" clId="{1FF9E697-AC1C-4CB6-9424-97120A536B3F}" dt="2025-01-08T10:57:00.465" v="260" actId="20578"/>
        <pc:sldMkLst>
          <pc:docMk/>
          <pc:sldMk cId="2096971150" sldId="274"/>
        </pc:sldMkLst>
      </pc:sldChg>
      <pc:sldChg chg="delSp add del mod">
        <pc:chgData name="Mrs Moir" userId="3d483297-4083-43f8-84f2-e3629a17ffb1" providerId="ADAL" clId="{1FF9E697-AC1C-4CB6-9424-97120A536B3F}" dt="2025-01-08T09:28:15.892" v="109" actId="47"/>
        <pc:sldMkLst>
          <pc:docMk/>
          <pc:sldMk cId="1020396277" sldId="275"/>
        </pc:sldMkLst>
      </pc:sldChg>
      <pc:sldChg chg="addSp delSp modSp add mod">
        <pc:chgData name="Mrs Moir" userId="3d483297-4083-43f8-84f2-e3629a17ffb1" providerId="ADAL" clId="{1FF9E697-AC1C-4CB6-9424-97120A536B3F}" dt="2025-01-08T09:27:33.119" v="107" actId="1038"/>
        <pc:sldMkLst>
          <pc:docMk/>
          <pc:sldMk cId="3988996421" sldId="276"/>
        </pc:sldMkLst>
        <pc:spChg chg="mod">
          <ac:chgData name="Mrs Moir" userId="3d483297-4083-43f8-84f2-e3629a17ffb1" providerId="ADAL" clId="{1FF9E697-AC1C-4CB6-9424-97120A536B3F}" dt="2025-01-08T09:27:26.024" v="103"/>
          <ac:spMkLst>
            <pc:docMk/>
            <pc:sldMk cId="3988996421" sldId="276"/>
            <ac:spMk id="14" creationId="{EF7B0949-F9FA-3D10-209E-11F0EC3BBCF6}"/>
          </ac:spMkLst>
        </pc:spChg>
        <pc:grpChg chg="add mod ord">
          <ac:chgData name="Mrs Moir" userId="3d483297-4083-43f8-84f2-e3629a17ffb1" providerId="ADAL" clId="{1FF9E697-AC1C-4CB6-9424-97120A536B3F}" dt="2025-01-08T09:27:33.119" v="107" actId="1038"/>
          <ac:grpSpMkLst>
            <pc:docMk/>
            <pc:sldMk cId="3988996421" sldId="276"/>
            <ac:grpSpMk id="13" creationId="{48930F9D-D904-D85F-AA61-FB5760BC934D}"/>
          </ac:grpSpMkLst>
        </pc:grpChg>
        <pc:picChg chg="mod">
          <ac:chgData name="Mrs Moir" userId="3d483297-4083-43f8-84f2-e3629a17ffb1" providerId="ADAL" clId="{1FF9E697-AC1C-4CB6-9424-97120A536B3F}" dt="2025-01-08T09:27:26.024" v="103"/>
          <ac:picMkLst>
            <pc:docMk/>
            <pc:sldMk cId="3988996421" sldId="276"/>
            <ac:picMk id="4" creationId="{3BAC0A22-FFDE-E409-8EE6-B5F9D3274513}"/>
          </ac:picMkLst>
        </pc:picChg>
      </pc:sldChg>
      <pc:sldChg chg="addSp delSp modSp add">
        <pc:chgData name="Mrs Moir" userId="3d483297-4083-43f8-84f2-e3629a17ffb1" providerId="ADAL" clId="{1FF9E697-AC1C-4CB6-9424-97120A536B3F}" dt="2025-01-08T09:26:57.603" v="97"/>
        <pc:sldMkLst>
          <pc:docMk/>
          <pc:sldMk cId="1482665426" sldId="277"/>
        </pc:sldMkLst>
        <pc:picChg chg="add mod">
          <ac:chgData name="Mrs Moir" userId="3d483297-4083-43f8-84f2-e3629a17ffb1" providerId="ADAL" clId="{1FF9E697-AC1C-4CB6-9424-97120A536B3F}" dt="2025-01-08T09:26:57.603" v="97"/>
          <ac:picMkLst>
            <pc:docMk/>
            <pc:sldMk cId="1482665426" sldId="277"/>
            <ac:picMk id="2" creationId="{DB799164-5A43-2DC9-B949-F3005E9542B9}"/>
          </ac:picMkLst>
        </pc:picChg>
      </pc:sldChg>
    </pc:docChg>
  </pc:docChgLst>
  <pc:docChgLst>
    <pc:chgData name="Mrs Moir" userId="3d483297-4083-43f8-84f2-e3629a17ffb1" providerId="ADAL" clId="{017FF959-D771-40C1-92C5-F5B3F7272515}"/>
    <pc:docChg chg="undo redo custSel addSld delSld modSld sldOrd">
      <pc:chgData name="Mrs Moir" userId="3d483297-4083-43f8-84f2-e3629a17ffb1" providerId="ADAL" clId="{017FF959-D771-40C1-92C5-F5B3F7272515}" dt="2025-01-08T20:33:52.356" v="844" actId="113"/>
      <pc:docMkLst>
        <pc:docMk/>
      </pc:docMkLst>
      <pc:sldChg chg="ord">
        <pc:chgData name="Mrs Moir" userId="3d483297-4083-43f8-84f2-e3629a17ffb1" providerId="ADAL" clId="{017FF959-D771-40C1-92C5-F5B3F7272515}" dt="2025-01-08T20:00:15.299" v="682"/>
        <pc:sldMkLst>
          <pc:docMk/>
          <pc:sldMk cId="2321080800" sldId="261"/>
        </pc:sldMkLst>
      </pc:sldChg>
      <pc:sldChg chg="addSp delSp modSp mod ord">
        <pc:chgData name="Mrs Moir" userId="3d483297-4083-43f8-84f2-e3629a17ffb1" providerId="ADAL" clId="{017FF959-D771-40C1-92C5-F5B3F7272515}" dt="2025-01-08T20:28:31.117" v="785" actId="21"/>
        <pc:sldMkLst>
          <pc:docMk/>
          <pc:sldMk cId="2072995753" sldId="268"/>
        </pc:sldMkLst>
        <pc:spChg chg="mod">
          <ac:chgData name="Mrs Moir" userId="3d483297-4083-43f8-84f2-e3629a17ffb1" providerId="ADAL" clId="{017FF959-D771-40C1-92C5-F5B3F7272515}" dt="2025-01-08T20:15:59.089" v="781"/>
          <ac:spMkLst>
            <pc:docMk/>
            <pc:sldMk cId="2072995753" sldId="268"/>
            <ac:spMk id="8" creationId="{34880975-AE19-182C-C6F0-138CDF1126C2}"/>
          </ac:spMkLst>
        </pc:spChg>
        <pc:spChg chg="mod">
          <ac:chgData name="Mrs Moir" userId="3d483297-4083-43f8-84f2-e3629a17ffb1" providerId="ADAL" clId="{017FF959-D771-40C1-92C5-F5B3F7272515}" dt="2025-01-08T20:15:59.089" v="781"/>
          <ac:spMkLst>
            <pc:docMk/>
            <pc:sldMk cId="2072995753" sldId="268"/>
            <ac:spMk id="9" creationId="{22934882-EFA6-9B9A-988F-7C8102CE5097}"/>
          </ac:spMkLst>
        </pc:spChg>
        <pc:spChg chg="mod">
          <ac:chgData name="Mrs Moir" userId="3d483297-4083-43f8-84f2-e3629a17ffb1" providerId="ADAL" clId="{017FF959-D771-40C1-92C5-F5B3F7272515}" dt="2025-01-08T20:15:59.089" v="781"/>
          <ac:spMkLst>
            <pc:docMk/>
            <pc:sldMk cId="2072995753" sldId="268"/>
            <ac:spMk id="10" creationId="{7EE6A75F-8997-C265-E6C3-F6D15B451F51}"/>
          </ac:spMkLst>
        </pc:spChg>
        <pc:spChg chg="mod">
          <ac:chgData name="Mrs Moir" userId="3d483297-4083-43f8-84f2-e3629a17ffb1" providerId="ADAL" clId="{017FF959-D771-40C1-92C5-F5B3F7272515}" dt="2025-01-08T20:15:59.089" v="781"/>
          <ac:spMkLst>
            <pc:docMk/>
            <pc:sldMk cId="2072995753" sldId="268"/>
            <ac:spMk id="11" creationId="{4F686F74-D65B-0214-E218-ECEACEE1799F}"/>
          </ac:spMkLst>
        </pc:spChg>
        <pc:spChg chg="mod">
          <ac:chgData name="Mrs Moir" userId="3d483297-4083-43f8-84f2-e3629a17ffb1" providerId="ADAL" clId="{017FF959-D771-40C1-92C5-F5B3F7272515}" dt="2025-01-06T20:45:42.123" v="11"/>
          <ac:spMkLst>
            <pc:docMk/>
            <pc:sldMk cId="2072995753" sldId="268"/>
            <ac:spMk id="27" creationId="{00000000-0000-0000-0000-000000000000}"/>
          </ac:spMkLst>
        </pc:spChg>
        <pc:grpChg chg="add mod">
          <ac:chgData name="Mrs Moir" userId="3d483297-4083-43f8-84f2-e3629a17ffb1" providerId="ADAL" clId="{017FF959-D771-40C1-92C5-F5B3F7272515}" dt="2025-01-08T20:16:09.553" v="783" actId="1076"/>
          <ac:grpSpMkLst>
            <pc:docMk/>
            <pc:sldMk cId="2072995753" sldId="268"/>
            <ac:grpSpMk id="3" creationId="{96E30B47-8D99-E422-6A11-4A984E1D7B01}"/>
          </ac:grpSpMkLst>
        </pc:grpChg>
        <pc:picChg chg="mod">
          <ac:chgData name="Mrs Moir" userId="3d483297-4083-43f8-84f2-e3629a17ffb1" providerId="ADAL" clId="{017FF959-D771-40C1-92C5-F5B3F7272515}" dt="2025-01-08T20:15:59.089" v="781"/>
          <ac:picMkLst>
            <pc:docMk/>
            <pc:sldMk cId="2072995753" sldId="268"/>
            <ac:picMk id="6" creationId="{08F2BD83-2559-5E39-9649-16BFEE32C727}"/>
          </ac:picMkLst>
        </pc:picChg>
      </pc:sldChg>
      <pc:sldChg chg="addSp delSp modSp add mod ord">
        <pc:chgData name="Mrs Moir" userId="3d483297-4083-43f8-84f2-e3629a17ffb1" providerId="ADAL" clId="{017FF959-D771-40C1-92C5-F5B3F7272515}" dt="2025-01-08T20:33:52.356" v="844" actId="113"/>
        <pc:sldMkLst>
          <pc:docMk/>
          <pc:sldMk cId="1690640548" sldId="269"/>
        </pc:sldMkLst>
        <pc:spChg chg="add mod">
          <ac:chgData name="Mrs Moir" userId="3d483297-4083-43f8-84f2-e3629a17ffb1" providerId="ADAL" clId="{017FF959-D771-40C1-92C5-F5B3F7272515}" dt="2025-01-08T20:33:52.356" v="844" actId="113"/>
          <ac:spMkLst>
            <pc:docMk/>
            <pc:sldMk cId="1690640548" sldId="269"/>
            <ac:spMk id="10" creationId="{C9FE91D5-28C5-4C01-1523-9A099DBFFE00}"/>
          </ac:spMkLst>
        </pc:spChg>
        <pc:spChg chg="add mod">
          <ac:chgData name="Mrs Moir" userId="3d483297-4083-43f8-84f2-e3629a17ffb1" providerId="ADAL" clId="{017FF959-D771-40C1-92C5-F5B3F7272515}" dt="2025-01-08T20:30:51.459" v="820" actId="1076"/>
          <ac:spMkLst>
            <pc:docMk/>
            <pc:sldMk cId="1690640548" sldId="269"/>
            <ac:spMk id="12" creationId="{B163D260-B07F-A81D-F5A4-5DA6EE7D8893}"/>
          </ac:spMkLst>
        </pc:spChg>
        <pc:spChg chg="mod">
          <ac:chgData name="Mrs Moir" userId="3d483297-4083-43f8-84f2-e3629a17ffb1" providerId="ADAL" clId="{017FF959-D771-40C1-92C5-F5B3F7272515}" dt="2025-01-06T20:48:25.901" v="46" actId="207"/>
          <ac:spMkLst>
            <pc:docMk/>
            <pc:sldMk cId="1690640548" sldId="269"/>
            <ac:spMk id="25" creationId="{9CCC7006-7368-37F1-7AAA-4C221F1598DB}"/>
          </ac:spMkLst>
        </pc:spChg>
        <pc:spChg chg="mod">
          <ac:chgData name="Mrs Moir" userId="3d483297-4083-43f8-84f2-e3629a17ffb1" providerId="ADAL" clId="{017FF959-D771-40C1-92C5-F5B3F7272515}" dt="2025-01-06T20:48:25.901" v="46" actId="207"/>
          <ac:spMkLst>
            <pc:docMk/>
            <pc:sldMk cId="1690640548" sldId="269"/>
            <ac:spMk id="26" creationId="{76A6513D-DA52-D9EE-162F-4D959831324A}"/>
          </ac:spMkLst>
        </pc:spChg>
        <pc:spChg chg="mod">
          <ac:chgData name="Mrs Moir" userId="3d483297-4083-43f8-84f2-e3629a17ffb1" providerId="ADAL" clId="{017FF959-D771-40C1-92C5-F5B3F7272515}" dt="2025-01-06T21:00:18.283" v="246" actId="113"/>
          <ac:spMkLst>
            <pc:docMk/>
            <pc:sldMk cId="1690640548" sldId="269"/>
            <ac:spMk id="27" creationId="{9B1CEC48-FCA9-E1CA-9C76-343D5622D5D4}"/>
          </ac:spMkLst>
        </pc:spChg>
        <pc:picChg chg="add mod">
          <ac:chgData name="Mrs Moir" userId="3d483297-4083-43f8-84f2-e3629a17ffb1" providerId="ADAL" clId="{017FF959-D771-40C1-92C5-F5B3F7272515}" dt="2025-01-08T20:30:06.231" v="803" actId="1035"/>
          <ac:picMkLst>
            <pc:docMk/>
            <pc:sldMk cId="1690640548" sldId="269"/>
            <ac:picMk id="2" creationId="{0D11188E-D249-1115-17A9-9A53B4B65E2D}"/>
          </ac:picMkLst>
        </pc:picChg>
        <pc:picChg chg="add mod">
          <ac:chgData name="Mrs Moir" userId="3d483297-4083-43f8-84f2-e3629a17ffb1" providerId="ADAL" clId="{017FF959-D771-40C1-92C5-F5B3F7272515}" dt="2025-01-08T20:30:20.464" v="815" actId="1036"/>
          <ac:picMkLst>
            <pc:docMk/>
            <pc:sldMk cId="1690640548" sldId="269"/>
            <ac:picMk id="1026" creationId="{D0ABA600-1402-4B66-6769-6712E5674EBA}"/>
          </ac:picMkLst>
        </pc:picChg>
        <pc:cxnChg chg="add mod">
          <ac:chgData name="Mrs Moir" userId="3d483297-4083-43f8-84f2-e3629a17ffb1" providerId="ADAL" clId="{017FF959-D771-40C1-92C5-F5B3F7272515}" dt="2025-01-06T20:49:31.212" v="77" actId="13822"/>
          <ac:cxnSpMkLst>
            <pc:docMk/>
            <pc:sldMk cId="1690640548" sldId="269"/>
            <ac:cxnSpMk id="6" creationId="{32106CCB-0F48-40F7-849B-4DBE0EEB1100}"/>
          </ac:cxnSpMkLst>
        </pc:cxnChg>
        <pc:cxnChg chg="add mod">
          <ac:chgData name="Mrs Moir" userId="3d483297-4083-43f8-84f2-e3629a17ffb1" providerId="ADAL" clId="{017FF959-D771-40C1-92C5-F5B3F7272515}" dt="2025-01-06T20:49:42.995" v="80" actId="14100"/>
          <ac:cxnSpMkLst>
            <pc:docMk/>
            <pc:sldMk cId="1690640548" sldId="269"/>
            <ac:cxnSpMk id="8" creationId="{7726365A-34DB-F5D8-BF10-7757B031D84D}"/>
          </ac:cxnSpMkLst>
        </pc:cxnChg>
      </pc:sldChg>
      <pc:sldChg chg="addSp delSp modSp add mod ord">
        <pc:chgData name="Mrs Moir" userId="3d483297-4083-43f8-84f2-e3629a17ffb1" providerId="ADAL" clId="{017FF959-D771-40C1-92C5-F5B3F7272515}" dt="2025-01-08T19:32:31.746" v="538"/>
        <pc:sldMkLst>
          <pc:docMk/>
          <pc:sldMk cId="24701240" sldId="270"/>
        </pc:sldMkLst>
        <pc:spChg chg="mod">
          <ac:chgData name="Mrs Moir" userId="3d483297-4083-43f8-84f2-e3629a17ffb1" providerId="ADAL" clId="{017FF959-D771-40C1-92C5-F5B3F7272515}" dt="2025-01-08T19:30:38.693" v="442" actId="20577"/>
          <ac:spMkLst>
            <pc:docMk/>
            <pc:sldMk cId="24701240" sldId="270"/>
            <ac:spMk id="11" creationId="{F6E0CFE9-67DF-6AA1-491C-B5CD6B9BC883}"/>
          </ac:spMkLst>
        </pc:spChg>
        <pc:spChg chg="mod">
          <ac:chgData name="Mrs Moir" userId="3d483297-4083-43f8-84f2-e3629a17ffb1" providerId="ADAL" clId="{017FF959-D771-40C1-92C5-F5B3F7272515}" dt="2025-01-08T19:30:46.196" v="463" actId="6549"/>
          <ac:spMkLst>
            <pc:docMk/>
            <pc:sldMk cId="24701240" sldId="270"/>
            <ac:spMk id="12" creationId="{E024A8DC-B369-E9FE-1390-A69EC0140FEB}"/>
          </ac:spMkLst>
        </pc:spChg>
        <pc:spChg chg="mod">
          <ac:chgData name="Mrs Moir" userId="3d483297-4083-43f8-84f2-e3629a17ffb1" providerId="ADAL" clId="{017FF959-D771-40C1-92C5-F5B3F7272515}" dt="2025-01-08T19:30:58.306" v="474" actId="20577"/>
          <ac:spMkLst>
            <pc:docMk/>
            <pc:sldMk cId="24701240" sldId="270"/>
            <ac:spMk id="13" creationId="{CA66898B-9EE5-9902-B909-BEC6A8D3C8E6}"/>
          </ac:spMkLst>
        </pc:spChg>
        <pc:spChg chg="mod">
          <ac:chgData name="Mrs Moir" userId="3d483297-4083-43f8-84f2-e3629a17ffb1" providerId="ADAL" clId="{017FF959-D771-40C1-92C5-F5B3F7272515}" dt="2025-01-08T19:31:10.741" v="493" actId="20577"/>
          <ac:spMkLst>
            <pc:docMk/>
            <pc:sldMk cId="24701240" sldId="270"/>
            <ac:spMk id="14" creationId="{91487023-1B6F-20DB-E0BA-4A822A5DBBB2}"/>
          </ac:spMkLst>
        </pc:spChg>
        <pc:spChg chg="mod">
          <ac:chgData name="Mrs Moir" userId="3d483297-4083-43f8-84f2-e3629a17ffb1" providerId="ADAL" clId="{017FF959-D771-40C1-92C5-F5B3F7272515}" dt="2025-01-08T19:31:21.662" v="513" actId="20577"/>
          <ac:spMkLst>
            <pc:docMk/>
            <pc:sldMk cId="24701240" sldId="270"/>
            <ac:spMk id="15" creationId="{A5D54AFB-B2F8-6557-B41E-876D8F49BF50}"/>
          </ac:spMkLst>
        </pc:spChg>
        <pc:spChg chg="mod">
          <ac:chgData name="Mrs Moir" userId="3d483297-4083-43f8-84f2-e3629a17ffb1" providerId="ADAL" clId="{017FF959-D771-40C1-92C5-F5B3F7272515}" dt="2025-01-08T19:32:10.587" v="536" actId="20577"/>
          <ac:spMkLst>
            <pc:docMk/>
            <pc:sldMk cId="24701240" sldId="270"/>
            <ac:spMk id="16" creationId="{AB80E426-C0EA-C63D-01EC-23C562D64E09}"/>
          </ac:spMkLst>
        </pc:spChg>
      </pc:sldChg>
      <pc:sldChg chg="addSp delSp modSp add del mod">
        <pc:chgData name="Mrs Moir" userId="3d483297-4083-43f8-84f2-e3629a17ffb1" providerId="ADAL" clId="{017FF959-D771-40C1-92C5-F5B3F7272515}" dt="2025-01-08T20:02:27.333" v="685" actId="47"/>
        <pc:sldMkLst>
          <pc:docMk/>
          <pc:sldMk cId="2347119672" sldId="271"/>
        </pc:sldMkLst>
      </pc:sldChg>
      <pc:sldChg chg="addSp delSp modSp add mod">
        <pc:chgData name="Mrs Moir" userId="3d483297-4083-43f8-84f2-e3629a17ffb1" providerId="ADAL" clId="{017FF959-D771-40C1-92C5-F5B3F7272515}" dt="2025-01-06T21:16:53.484" v="277" actId="208"/>
        <pc:sldMkLst>
          <pc:docMk/>
          <pc:sldMk cId="540862183" sldId="272"/>
        </pc:sldMkLst>
      </pc:sldChg>
      <pc:sldChg chg="delSp modSp add del mod">
        <pc:chgData name="Mrs Moir" userId="3d483297-4083-43f8-84f2-e3629a17ffb1" providerId="ADAL" clId="{017FF959-D771-40C1-92C5-F5B3F7272515}" dt="2025-01-08T20:01:40.072" v="684" actId="47"/>
        <pc:sldMkLst>
          <pc:docMk/>
          <pc:sldMk cId="4129084463" sldId="273"/>
        </pc:sldMkLst>
      </pc:sldChg>
      <pc:sldChg chg="addSp modSp new del mod">
        <pc:chgData name="Mrs Moir" userId="3d483297-4083-43f8-84f2-e3629a17ffb1" providerId="ADAL" clId="{017FF959-D771-40C1-92C5-F5B3F7272515}" dt="2025-01-08T20:00:17.953" v="683" actId="47"/>
        <pc:sldMkLst>
          <pc:docMk/>
          <pc:sldMk cId="2096971150" sldId="274"/>
        </pc:sldMkLst>
      </pc:sldChg>
      <pc:sldChg chg="addSp modSp mod">
        <pc:chgData name="Mrs Moir" userId="3d483297-4083-43f8-84f2-e3629a17ffb1" providerId="ADAL" clId="{017FF959-D771-40C1-92C5-F5B3F7272515}" dt="2025-01-08T20:33:37.989" v="842" actId="1076"/>
        <pc:sldMkLst>
          <pc:docMk/>
          <pc:sldMk cId="3988996421" sldId="276"/>
        </pc:sldMkLst>
        <pc:spChg chg="add mod">
          <ac:chgData name="Mrs Moir" userId="3d483297-4083-43f8-84f2-e3629a17ffb1" providerId="ADAL" clId="{017FF959-D771-40C1-92C5-F5B3F7272515}" dt="2025-01-08T20:32:59.385" v="829" actId="164"/>
          <ac:spMkLst>
            <pc:docMk/>
            <pc:sldMk cId="3988996421" sldId="276"/>
            <ac:spMk id="2" creationId="{86BAF33E-72DB-8DAD-03C6-C6C4EE65969D}"/>
          </ac:spMkLst>
        </pc:spChg>
        <pc:spChg chg="mod">
          <ac:chgData name="Mrs Moir" userId="3d483297-4083-43f8-84f2-e3629a17ffb1" providerId="ADAL" clId="{017FF959-D771-40C1-92C5-F5B3F7272515}" dt="2025-01-08T20:33:37.989" v="842" actId="1076"/>
          <ac:spMkLst>
            <pc:docMk/>
            <pc:sldMk cId="3988996421" sldId="276"/>
            <ac:spMk id="10" creationId="{DD72059B-5C5E-C2AC-6364-3A03BEAFC6D2}"/>
          </ac:spMkLst>
        </pc:spChg>
        <pc:spChg chg="mod">
          <ac:chgData name="Mrs Moir" userId="3d483297-4083-43f8-84f2-e3629a17ffb1" providerId="ADAL" clId="{017FF959-D771-40C1-92C5-F5B3F7272515}" dt="2025-01-08T20:32:15.947" v="826" actId="1076"/>
          <ac:spMkLst>
            <pc:docMk/>
            <pc:sldMk cId="3988996421" sldId="276"/>
            <ac:spMk id="12" creationId="{F309C4E0-08C6-5A79-0146-BCE1E2023C98}"/>
          </ac:spMkLst>
        </pc:spChg>
        <pc:spChg chg="mod">
          <ac:chgData name="Mrs Moir" userId="3d483297-4083-43f8-84f2-e3629a17ffb1" providerId="ADAL" clId="{017FF959-D771-40C1-92C5-F5B3F7272515}" dt="2025-01-08T20:32:40.430" v="828" actId="164"/>
          <ac:spMkLst>
            <pc:docMk/>
            <pc:sldMk cId="3988996421" sldId="276"/>
            <ac:spMk id="14" creationId="{EF7B0949-F9FA-3D10-209E-11F0EC3BBCF6}"/>
          </ac:spMkLst>
        </pc:spChg>
        <pc:spChg chg="add mod">
          <ac:chgData name="Mrs Moir" userId="3d483297-4083-43f8-84f2-e3629a17ffb1" providerId="ADAL" clId="{017FF959-D771-40C1-92C5-F5B3F7272515}" dt="2025-01-08T20:32:59.385" v="829" actId="164"/>
          <ac:spMkLst>
            <pc:docMk/>
            <pc:sldMk cId="3988996421" sldId="276"/>
            <ac:spMk id="15" creationId="{B872619A-122A-54E9-DACC-2735EB987A50}"/>
          </ac:spMkLst>
        </pc:spChg>
        <pc:spChg chg="add mod">
          <ac:chgData name="Mrs Moir" userId="3d483297-4083-43f8-84f2-e3629a17ffb1" providerId="ADAL" clId="{017FF959-D771-40C1-92C5-F5B3F7272515}" dt="2025-01-08T20:32:59.385" v="829" actId="164"/>
          <ac:spMkLst>
            <pc:docMk/>
            <pc:sldMk cId="3988996421" sldId="276"/>
            <ac:spMk id="16" creationId="{1C0D3B7A-2D0D-3229-24FA-90BDB4EF1C00}"/>
          </ac:spMkLst>
        </pc:spChg>
        <pc:spChg chg="add mod">
          <ac:chgData name="Mrs Moir" userId="3d483297-4083-43f8-84f2-e3629a17ffb1" providerId="ADAL" clId="{017FF959-D771-40C1-92C5-F5B3F7272515}" dt="2025-01-08T20:32:59.385" v="829" actId="164"/>
          <ac:spMkLst>
            <pc:docMk/>
            <pc:sldMk cId="3988996421" sldId="276"/>
            <ac:spMk id="17" creationId="{7599EBE4-018C-647A-A0C6-1B5F84D9EB65}"/>
          </ac:spMkLst>
        </pc:spChg>
        <pc:spChg chg="add mod">
          <ac:chgData name="Mrs Moir" userId="3d483297-4083-43f8-84f2-e3629a17ffb1" providerId="ADAL" clId="{017FF959-D771-40C1-92C5-F5B3F7272515}" dt="2025-01-08T20:32:59.385" v="829" actId="164"/>
          <ac:spMkLst>
            <pc:docMk/>
            <pc:sldMk cId="3988996421" sldId="276"/>
            <ac:spMk id="18" creationId="{45153CB7-4E6B-74D1-A7A3-3B3EE6FC7C84}"/>
          </ac:spMkLst>
        </pc:spChg>
        <pc:spChg chg="add mod">
          <ac:chgData name="Mrs Moir" userId="3d483297-4083-43f8-84f2-e3629a17ffb1" providerId="ADAL" clId="{017FF959-D771-40C1-92C5-F5B3F7272515}" dt="2025-01-08T20:32:59.385" v="829" actId="164"/>
          <ac:spMkLst>
            <pc:docMk/>
            <pc:sldMk cId="3988996421" sldId="276"/>
            <ac:spMk id="19" creationId="{ADC86DF0-E64B-1BCF-FDBD-255DD411FF2E}"/>
          </ac:spMkLst>
        </pc:spChg>
        <pc:grpChg chg="mod">
          <ac:chgData name="Mrs Moir" userId="3d483297-4083-43f8-84f2-e3629a17ffb1" providerId="ADAL" clId="{017FF959-D771-40C1-92C5-F5B3F7272515}" dt="2025-01-08T20:32:59.385" v="829" actId="164"/>
          <ac:grpSpMkLst>
            <pc:docMk/>
            <pc:sldMk cId="3988996421" sldId="276"/>
            <ac:grpSpMk id="13" creationId="{48930F9D-D904-D85F-AA61-FB5760BC934D}"/>
          </ac:grpSpMkLst>
        </pc:grpChg>
        <pc:grpChg chg="add mod ord">
          <ac:chgData name="Mrs Moir" userId="3d483297-4083-43f8-84f2-e3629a17ffb1" providerId="ADAL" clId="{017FF959-D771-40C1-92C5-F5B3F7272515}" dt="2025-01-08T20:33:14.511" v="839" actId="167"/>
          <ac:grpSpMkLst>
            <pc:docMk/>
            <pc:sldMk cId="3988996421" sldId="276"/>
            <ac:grpSpMk id="22" creationId="{C5486597-066E-2CE9-9A83-F14B26A82A0D}"/>
          </ac:grpSpMkLst>
        </pc:grpChg>
        <pc:picChg chg="mod">
          <ac:chgData name="Mrs Moir" userId="3d483297-4083-43f8-84f2-e3629a17ffb1" providerId="ADAL" clId="{017FF959-D771-40C1-92C5-F5B3F7272515}" dt="2025-01-08T20:32:40.430" v="828" actId="164"/>
          <ac:picMkLst>
            <pc:docMk/>
            <pc:sldMk cId="3988996421" sldId="276"/>
            <ac:picMk id="4" creationId="{3BAC0A22-FFDE-E409-8EE6-B5F9D3274513}"/>
          </ac:picMkLst>
        </pc:picChg>
        <pc:picChg chg="add mod">
          <ac:chgData name="Mrs Moir" userId="3d483297-4083-43f8-84f2-e3629a17ffb1" providerId="ADAL" clId="{017FF959-D771-40C1-92C5-F5B3F7272515}" dt="2025-01-08T20:29:06.658" v="790" actId="1076"/>
          <ac:picMkLst>
            <pc:docMk/>
            <pc:sldMk cId="3988996421" sldId="276"/>
            <ac:picMk id="20" creationId="{B018E3DB-2D01-24AB-0DB2-6A8F526CC8B3}"/>
          </ac:picMkLst>
        </pc:picChg>
      </pc:sldChg>
      <pc:sldChg chg="addSp modSp mod">
        <pc:chgData name="Mrs Moir" userId="3d483297-4083-43f8-84f2-e3629a17ffb1" providerId="ADAL" clId="{017FF959-D771-40C1-92C5-F5B3F7272515}" dt="2025-01-08T20:33:43.686" v="843" actId="113"/>
        <pc:sldMkLst>
          <pc:docMk/>
          <pc:sldMk cId="1482665426" sldId="277"/>
        </pc:sldMkLst>
        <pc:spChg chg="mod">
          <ac:chgData name="Mrs Moir" userId="3d483297-4083-43f8-84f2-e3629a17ffb1" providerId="ADAL" clId="{017FF959-D771-40C1-92C5-F5B3F7272515}" dt="2025-01-08T20:33:43.686" v="843" actId="113"/>
          <ac:spMkLst>
            <pc:docMk/>
            <pc:sldMk cId="1482665426" sldId="277"/>
            <ac:spMk id="10" creationId="{BC70B040-C3A9-BEFB-6CC5-648D47C49099}"/>
          </ac:spMkLst>
        </pc:spChg>
        <pc:spChg chg="mod">
          <ac:chgData name="Mrs Moir" userId="3d483297-4083-43f8-84f2-e3629a17ffb1" providerId="ADAL" clId="{017FF959-D771-40C1-92C5-F5B3F7272515}" dt="2025-01-08T20:31:07.871" v="821" actId="1076"/>
          <ac:spMkLst>
            <pc:docMk/>
            <pc:sldMk cId="1482665426" sldId="277"/>
            <ac:spMk id="12" creationId="{55A5D7AE-B4A6-A0FB-F420-B819501B14BF}"/>
          </ac:spMkLst>
        </pc:spChg>
        <pc:spChg chg="mod">
          <ac:chgData name="Mrs Moir" userId="3d483297-4083-43f8-84f2-e3629a17ffb1" providerId="ADAL" clId="{017FF959-D771-40C1-92C5-F5B3F7272515}" dt="2025-01-08T20:32:01.212" v="825" actId="465"/>
          <ac:spMkLst>
            <pc:docMk/>
            <pc:sldMk cId="1482665426" sldId="277"/>
            <ac:spMk id="25" creationId="{EE30440D-7AE1-133B-4AB0-19805315AFCF}"/>
          </ac:spMkLst>
        </pc:spChg>
        <pc:picChg chg="mod">
          <ac:chgData name="Mrs Moir" userId="3d483297-4083-43f8-84f2-e3629a17ffb1" providerId="ADAL" clId="{017FF959-D771-40C1-92C5-F5B3F7272515}" dt="2025-01-08T20:32:01.212" v="825" actId="465"/>
          <ac:picMkLst>
            <pc:docMk/>
            <pc:sldMk cId="1482665426" sldId="277"/>
            <ac:picMk id="2" creationId="{DB799164-5A43-2DC9-B949-F3005E9542B9}"/>
          </ac:picMkLst>
        </pc:picChg>
        <pc:picChg chg="add mod">
          <ac:chgData name="Mrs Moir" userId="3d483297-4083-43f8-84f2-e3629a17ffb1" providerId="ADAL" clId="{017FF959-D771-40C1-92C5-F5B3F7272515}" dt="2025-01-08T20:29:43.177" v="799" actId="1036"/>
          <ac:picMkLst>
            <pc:docMk/>
            <pc:sldMk cId="1482665426" sldId="277"/>
            <ac:picMk id="4" creationId="{75B9F642-E79E-8E7E-0C4D-2142F7723738}"/>
          </ac:picMkLst>
        </pc:picChg>
      </pc:sldChg>
      <pc:sldChg chg="add del">
        <pc:chgData name="Mrs Moir" userId="3d483297-4083-43f8-84f2-e3629a17ffb1" providerId="ADAL" clId="{017FF959-D771-40C1-92C5-F5B3F7272515}" dt="2025-01-08T19:59:43.737" v="678" actId="47"/>
        <pc:sldMkLst>
          <pc:docMk/>
          <pc:sldMk cId="1345687656" sldId="278"/>
        </pc:sldMkLst>
      </pc:sldChg>
      <pc:sldChg chg="addSp delSp modSp add mod ord">
        <pc:chgData name="Mrs Moir" userId="3d483297-4083-43f8-84f2-e3629a17ffb1" providerId="ADAL" clId="{017FF959-D771-40C1-92C5-F5B3F7272515}" dt="2025-01-08T19:56:42.081" v="652"/>
        <pc:sldMkLst>
          <pc:docMk/>
          <pc:sldMk cId="3442352845" sldId="279"/>
        </pc:sldMkLst>
        <pc:spChg chg="add mod">
          <ac:chgData name="Mrs Moir" userId="3d483297-4083-43f8-84f2-e3629a17ffb1" providerId="ADAL" clId="{017FF959-D771-40C1-92C5-F5B3F7272515}" dt="2025-01-08T19:55:05.404" v="634" actId="1076"/>
          <ac:spMkLst>
            <pc:docMk/>
            <pc:sldMk cId="3442352845" sldId="279"/>
            <ac:spMk id="9" creationId="{F1758127-7684-F939-4369-8514170AFD17}"/>
          </ac:spMkLst>
        </pc:spChg>
        <pc:spChg chg="mod">
          <ac:chgData name="Mrs Moir" userId="3d483297-4083-43f8-84f2-e3629a17ffb1" providerId="ADAL" clId="{017FF959-D771-40C1-92C5-F5B3F7272515}" dt="2025-01-08T19:32:50.116" v="544" actId="403"/>
          <ac:spMkLst>
            <pc:docMk/>
            <pc:sldMk cId="3442352845" sldId="279"/>
            <ac:spMk id="11" creationId="{D36B6728-9DEB-BA8D-C05C-728635466502}"/>
          </ac:spMkLst>
        </pc:spChg>
        <pc:spChg chg="mod">
          <ac:chgData name="Mrs Moir" userId="3d483297-4083-43f8-84f2-e3629a17ffb1" providerId="ADAL" clId="{017FF959-D771-40C1-92C5-F5B3F7272515}" dt="2025-01-08T19:32:50.116" v="544" actId="403"/>
          <ac:spMkLst>
            <pc:docMk/>
            <pc:sldMk cId="3442352845" sldId="279"/>
            <ac:spMk id="12" creationId="{7D46DEBE-7785-DD77-18DC-2548587B35E5}"/>
          </ac:spMkLst>
        </pc:spChg>
        <pc:spChg chg="mod">
          <ac:chgData name="Mrs Moir" userId="3d483297-4083-43f8-84f2-e3629a17ffb1" providerId="ADAL" clId="{017FF959-D771-40C1-92C5-F5B3F7272515}" dt="2025-01-08T19:32:50.116" v="544" actId="403"/>
          <ac:spMkLst>
            <pc:docMk/>
            <pc:sldMk cId="3442352845" sldId="279"/>
            <ac:spMk id="13" creationId="{57C5F855-E3C1-4C9D-68AB-11D0362B1B1E}"/>
          </ac:spMkLst>
        </pc:spChg>
        <pc:spChg chg="mod">
          <ac:chgData name="Mrs Moir" userId="3d483297-4083-43f8-84f2-e3629a17ffb1" providerId="ADAL" clId="{017FF959-D771-40C1-92C5-F5B3F7272515}" dt="2025-01-08T19:32:50.116" v="544" actId="403"/>
          <ac:spMkLst>
            <pc:docMk/>
            <pc:sldMk cId="3442352845" sldId="279"/>
            <ac:spMk id="14" creationId="{31594778-E74E-EC42-7094-E88BA61D9C91}"/>
          </ac:spMkLst>
        </pc:spChg>
        <pc:spChg chg="mod">
          <ac:chgData name="Mrs Moir" userId="3d483297-4083-43f8-84f2-e3629a17ffb1" providerId="ADAL" clId="{017FF959-D771-40C1-92C5-F5B3F7272515}" dt="2025-01-08T19:32:50.116" v="544" actId="403"/>
          <ac:spMkLst>
            <pc:docMk/>
            <pc:sldMk cId="3442352845" sldId="279"/>
            <ac:spMk id="15" creationId="{1F46C589-0D79-ED95-28C5-3C2B7E9E9904}"/>
          </ac:spMkLst>
        </pc:spChg>
        <pc:spChg chg="mod">
          <ac:chgData name="Mrs Moir" userId="3d483297-4083-43f8-84f2-e3629a17ffb1" providerId="ADAL" clId="{017FF959-D771-40C1-92C5-F5B3F7272515}" dt="2025-01-08T19:32:50.116" v="544" actId="403"/>
          <ac:spMkLst>
            <pc:docMk/>
            <pc:sldMk cId="3442352845" sldId="279"/>
            <ac:spMk id="16" creationId="{E45CF4D3-83F4-7967-90E8-B20CC6648630}"/>
          </ac:spMkLst>
        </pc:spChg>
        <pc:picChg chg="add mod modCrop">
          <ac:chgData name="Mrs Moir" userId="3d483297-4083-43f8-84f2-e3629a17ffb1" providerId="ADAL" clId="{017FF959-D771-40C1-92C5-F5B3F7272515}" dt="2025-01-08T19:50:26.268" v="617" actId="14100"/>
          <ac:picMkLst>
            <pc:docMk/>
            <pc:sldMk cId="3442352845" sldId="279"/>
            <ac:picMk id="3" creationId="{319A0469-B298-C589-5D10-BBD4B72E8810}"/>
          </ac:picMkLst>
        </pc:picChg>
        <pc:picChg chg="add mod modCrop">
          <ac:chgData name="Mrs Moir" userId="3d483297-4083-43f8-84f2-e3629a17ffb1" providerId="ADAL" clId="{017FF959-D771-40C1-92C5-F5B3F7272515}" dt="2025-01-08T19:50:21.607" v="616" actId="14100"/>
          <ac:picMkLst>
            <pc:docMk/>
            <pc:sldMk cId="3442352845" sldId="279"/>
            <ac:picMk id="4" creationId="{DC9BAA52-4300-C349-83B0-5BA8C1FC79B3}"/>
          </ac:picMkLst>
        </pc:picChg>
        <pc:picChg chg="add mod">
          <ac:chgData name="Mrs Moir" userId="3d483297-4083-43f8-84f2-e3629a17ffb1" providerId="ADAL" clId="{017FF959-D771-40C1-92C5-F5B3F7272515}" dt="2025-01-08T19:49:01.386" v="595" actId="1035"/>
          <ac:picMkLst>
            <pc:docMk/>
            <pc:sldMk cId="3442352845" sldId="279"/>
            <ac:picMk id="5" creationId="{15AF8567-418C-9537-21E8-E52B4660A1C6}"/>
          </ac:picMkLst>
        </pc:picChg>
        <pc:picChg chg="add mod modCrop">
          <ac:chgData name="Mrs Moir" userId="3d483297-4083-43f8-84f2-e3629a17ffb1" providerId="ADAL" clId="{017FF959-D771-40C1-92C5-F5B3F7272515}" dt="2025-01-08T19:50:32.639" v="618" actId="14100"/>
          <ac:picMkLst>
            <pc:docMk/>
            <pc:sldMk cId="3442352845" sldId="279"/>
            <ac:picMk id="7" creationId="{21251973-BDD1-4A98-323D-851F88BC59BD}"/>
          </ac:picMkLst>
        </pc:picChg>
        <pc:picChg chg="add mod modCrop">
          <ac:chgData name="Mrs Moir" userId="3d483297-4083-43f8-84f2-e3629a17ffb1" providerId="ADAL" clId="{017FF959-D771-40C1-92C5-F5B3F7272515}" dt="2025-01-08T19:53:25.060" v="630" actId="1038"/>
          <ac:picMkLst>
            <pc:docMk/>
            <pc:sldMk cId="3442352845" sldId="279"/>
            <ac:picMk id="8" creationId="{B4A9CEA0-02BE-0661-E0CB-7C3D1B3936E8}"/>
          </ac:picMkLst>
        </pc:picChg>
        <pc:picChg chg="add mod">
          <ac:chgData name="Mrs Moir" userId="3d483297-4083-43f8-84f2-e3629a17ffb1" providerId="ADAL" clId="{017FF959-D771-40C1-92C5-F5B3F7272515}" dt="2025-01-08T19:55:44.894" v="648" actId="1036"/>
          <ac:picMkLst>
            <pc:docMk/>
            <pc:sldMk cId="3442352845" sldId="279"/>
            <ac:picMk id="10" creationId="{4920F350-40C1-607C-8E80-0CE3CB711746}"/>
          </ac:picMkLst>
        </pc:picChg>
      </pc:sldChg>
      <pc:sldChg chg="delSp modSp add mod ord">
        <pc:chgData name="Mrs Moir" userId="3d483297-4083-43f8-84f2-e3629a17ffb1" providerId="ADAL" clId="{017FF959-D771-40C1-92C5-F5B3F7272515}" dt="2025-01-08T20:14:43.061" v="777" actId="478"/>
        <pc:sldMkLst>
          <pc:docMk/>
          <pc:sldMk cId="975885389" sldId="280"/>
        </pc:sldMkLst>
        <pc:spChg chg="mod">
          <ac:chgData name="Mrs Moir" userId="3d483297-4083-43f8-84f2-e3629a17ffb1" providerId="ADAL" clId="{017FF959-D771-40C1-92C5-F5B3F7272515}" dt="2025-01-08T20:14:37.315" v="776" actId="403"/>
          <ac:spMkLst>
            <pc:docMk/>
            <pc:sldMk cId="975885389" sldId="280"/>
            <ac:spMk id="11" creationId="{E5944C0B-70EA-C9BA-D30C-851BAF82A843}"/>
          </ac:spMkLst>
        </pc:spChg>
        <pc:spChg chg="mod">
          <ac:chgData name="Mrs Moir" userId="3d483297-4083-43f8-84f2-e3629a17ffb1" providerId="ADAL" clId="{017FF959-D771-40C1-92C5-F5B3F7272515}" dt="2025-01-08T20:14:37.315" v="776" actId="403"/>
          <ac:spMkLst>
            <pc:docMk/>
            <pc:sldMk cId="975885389" sldId="280"/>
            <ac:spMk id="12" creationId="{9F1FD3F0-DFA7-8D04-3BC1-9C84A7703F64}"/>
          </ac:spMkLst>
        </pc:spChg>
        <pc:spChg chg="mod">
          <ac:chgData name="Mrs Moir" userId="3d483297-4083-43f8-84f2-e3629a17ffb1" providerId="ADAL" clId="{017FF959-D771-40C1-92C5-F5B3F7272515}" dt="2025-01-08T20:14:37.315" v="776" actId="403"/>
          <ac:spMkLst>
            <pc:docMk/>
            <pc:sldMk cId="975885389" sldId="280"/>
            <ac:spMk id="13" creationId="{B8B7995F-4AB3-A9CC-A95F-0F8D4BDE496C}"/>
          </ac:spMkLst>
        </pc:spChg>
        <pc:spChg chg="mod">
          <ac:chgData name="Mrs Moir" userId="3d483297-4083-43f8-84f2-e3629a17ffb1" providerId="ADAL" clId="{017FF959-D771-40C1-92C5-F5B3F7272515}" dt="2025-01-08T20:14:37.315" v="776" actId="403"/>
          <ac:spMkLst>
            <pc:docMk/>
            <pc:sldMk cId="975885389" sldId="280"/>
            <ac:spMk id="14" creationId="{197FE60B-B82C-0F8A-29AD-CE37E5B7CF8B}"/>
          </ac:spMkLst>
        </pc:spChg>
        <pc:picChg chg="mod">
          <ac:chgData name="Mrs Moir" userId="3d483297-4083-43f8-84f2-e3629a17ffb1" providerId="ADAL" clId="{017FF959-D771-40C1-92C5-F5B3F7272515}" dt="2025-01-08T20:14:37.315" v="776" actId="403"/>
          <ac:picMkLst>
            <pc:docMk/>
            <pc:sldMk cId="975885389" sldId="280"/>
            <ac:picMk id="3" creationId="{ED335170-469A-5B12-8199-8E7D844645A7}"/>
          </ac:picMkLst>
        </pc:picChg>
        <pc:picChg chg="mod">
          <ac:chgData name="Mrs Moir" userId="3d483297-4083-43f8-84f2-e3629a17ffb1" providerId="ADAL" clId="{017FF959-D771-40C1-92C5-F5B3F7272515}" dt="2025-01-08T20:14:37.315" v="776" actId="403"/>
          <ac:picMkLst>
            <pc:docMk/>
            <pc:sldMk cId="975885389" sldId="280"/>
            <ac:picMk id="4" creationId="{25AF01B5-576C-C162-9414-991B50446397}"/>
          </ac:picMkLst>
        </pc:picChg>
        <pc:picChg chg="mod">
          <ac:chgData name="Mrs Moir" userId="3d483297-4083-43f8-84f2-e3629a17ffb1" providerId="ADAL" clId="{017FF959-D771-40C1-92C5-F5B3F7272515}" dt="2025-01-08T20:14:37.315" v="776" actId="403"/>
          <ac:picMkLst>
            <pc:docMk/>
            <pc:sldMk cId="975885389" sldId="280"/>
            <ac:picMk id="5" creationId="{37BDBE1A-2DB9-0D15-71F7-A8C1A48133D2}"/>
          </ac:picMkLst>
        </pc:picChg>
        <pc:picChg chg="mod">
          <ac:chgData name="Mrs Moir" userId="3d483297-4083-43f8-84f2-e3629a17ffb1" providerId="ADAL" clId="{017FF959-D771-40C1-92C5-F5B3F7272515}" dt="2025-01-08T20:14:37.315" v="776" actId="403"/>
          <ac:picMkLst>
            <pc:docMk/>
            <pc:sldMk cId="975885389" sldId="280"/>
            <ac:picMk id="8" creationId="{B60A05BB-876F-7C46-71DA-95AF52D0D0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6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21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8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15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39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67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41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10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68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0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91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6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63F13-05F1-F00F-1BF3-B8CAA8667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5486597-066E-2CE9-9A83-F14B26A82A0D}"/>
              </a:ext>
            </a:extLst>
          </p:cNvPr>
          <p:cNvGrpSpPr/>
          <p:nvPr/>
        </p:nvGrpSpPr>
        <p:grpSpPr>
          <a:xfrm>
            <a:off x="102226" y="1246903"/>
            <a:ext cx="4316303" cy="4308861"/>
            <a:chOff x="102226" y="1151367"/>
            <a:chExt cx="4316303" cy="430886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8930F9D-D904-D85F-AA61-FB5760BC934D}"/>
                </a:ext>
              </a:extLst>
            </p:cNvPr>
            <p:cNvGrpSpPr/>
            <p:nvPr/>
          </p:nvGrpSpPr>
          <p:grpSpPr>
            <a:xfrm>
              <a:off x="102226" y="1151367"/>
              <a:ext cx="4316303" cy="4308861"/>
              <a:chOff x="76348" y="1151367"/>
              <a:chExt cx="4316303" cy="430886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BAC0A22-FFDE-E409-8EE6-B5F9D3274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6348" y="1151367"/>
                <a:ext cx="4316303" cy="4308861"/>
              </a:xfrm>
              <a:prstGeom prst="rect">
                <a:avLst/>
              </a:prstGeom>
            </p:spPr>
          </p:pic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EF7B0949-F9FA-3D10-209E-11F0EC3BBCF6}"/>
                  </a:ext>
                </a:extLst>
              </p:cNvPr>
              <p:cNvSpPr/>
              <p:nvPr/>
            </p:nvSpPr>
            <p:spPr>
              <a:xfrm>
                <a:off x="1484134" y="2583459"/>
                <a:ext cx="1502905" cy="1424661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6BAF33E-72DB-8DAD-03C6-C6C4EE65969D}"/>
                </a:ext>
              </a:extLst>
            </p:cNvPr>
            <p:cNvSpPr txBox="1"/>
            <p:nvPr/>
          </p:nvSpPr>
          <p:spPr>
            <a:xfrm rot="1656756">
              <a:off x="1522138" y="2930915"/>
              <a:ext cx="700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FF0000"/>
                  </a:solidFill>
                  <a:latin typeface="Berlin Sans FB" panose="020E0602020502020306" pitchFamily="34" charset="0"/>
                </a:rPr>
                <a:t>Angry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72619A-122A-54E9-DACC-2735EB987A50}"/>
                </a:ext>
              </a:extLst>
            </p:cNvPr>
            <p:cNvSpPr txBox="1"/>
            <p:nvPr/>
          </p:nvSpPr>
          <p:spPr>
            <a:xfrm rot="19533246">
              <a:off x="2247974" y="2911789"/>
              <a:ext cx="700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70C0"/>
                  </a:solidFill>
                  <a:latin typeface="Berlin Sans FB" panose="020E0602020502020306" pitchFamily="34" charset="0"/>
                </a:rPr>
                <a:t>Sad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D3B7A-2D0D-3229-24FA-90BDB4EF1C00}"/>
                </a:ext>
              </a:extLst>
            </p:cNvPr>
            <p:cNvSpPr txBox="1"/>
            <p:nvPr/>
          </p:nvSpPr>
          <p:spPr>
            <a:xfrm rot="16200000">
              <a:off x="1878153" y="2706679"/>
              <a:ext cx="700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FF3399"/>
                  </a:solidFill>
                  <a:latin typeface="Berlin Sans FB" panose="020E0602020502020306" pitchFamily="34" charset="0"/>
                </a:rPr>
                <a:t>Love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99EBE4-018C-647A-A0C6-1B5F84D9EB65}"/>
                </a:ext>
              </a:extLst>
            </p:cNvPr>
            <p:cNvSpPr txBox="1"/>
            <p:nvPr/>
          </p:nvSpPr>
          <p:spPr>
            <a:xfrm rot="5400000">
              <a:off x="1868889" y="3562969"/>
              <a:ext cx="78525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rlin Sans FB" panose="020E0602020502020306" pitchFamily="34" charset="0"/>
                </a:rPr>
                <a:t>Scared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153CB7-4E6B-74D1-A7A3-3B3EE6FC7C84}"/>
                </a:ext>
              </a:extLst>
            </p:cNvPr>
            <p:cNvSpPr txBox="1"/>
            <p:nvPr/>
          </p:nvSpPr>
          <p:spPr>
            <a:xfrm rot="1810245">
              <a:off x="2307097" y="3356771"/>
              <a:ext cx="700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0B050"/>
                  </a:solidFill>
                  <a:latin typeface="Berlin Sans FB" panose="020E0602020502020306" pitchFamily="34" charset="0"/>
                </a:rPr>
                <a:t>Calm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C86DF0-E64B-1BCF-FDBD-255DD411FF2E}"/>
                </a:ext>
              </a:extLst>
            </p:cNvPr>
            <p:cNvSpPr txBox="1"/>
            <p:nvPr/>
          </p:nvSpPr>
          <p:spPr>
            <a:xfrm rot="19921918">
              <a:off x="1399289" y="3320795"/>
              <a:ext cx="9251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FFC000"/>
                  </a:solidFill>
                  <a:latin typeface="Berlin Sans FB" panose="020E0602020502020306" pitchFamily="34" charset="0"/>
                </a:rPr>
                <a:t>Happy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67B613-3FF2-9457-34BC-466DC9EE88E5}"/>
              </a:ext>
            </a:extLst>
          </p:cNvPr>
          <p:cNvCxnSpPr/>
          <p:nvPr/>
        </p:nvCxnSpPr>
        <p:spPr>
          <a:xfrm flipH="1">
            <a:off x="4552406" y="0"/>
            <a:ext cx="13063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ame 24">
            <a:extLst>
              <a:ext uri="{FF2B5EF4-FFF2-40B4-BE49-F238E27FC236}">
                <a16:creationId xmlns:a16="http://schemas.microsoft.com/office/drawing/2014/main" id="{215974AA-6DE6-F97E-7F92-A60B8B3A7EBE}"/>
              </a:ext>
            </a:extLst>
          </p:cNvPr>
          <p:cNvSpPr/>
          <p:nvPr/>
        </p:nvSpPr>
        <p:spPr>
          <a:xfrm>
            <a:off x="-1" y="0"/>
            <a:ext cx="4565469" cy="6858000"/>
          </a:xfrm>
          <a:prstGeom prst="frame">
            <a:avLst>
              <a:gd name="adj1" fmla="val 30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4B0890A7-07A9-0163-5B66-0768C16F1FFF}"/>
              </a:ext>
            </a:extLst>
          </p:cNvPr>
          <p:cNvSpPr/>
          <p:nvPr/>
        </p:nvSpPr>
        <p:spPr>
          <a:xfrm>
            <a:off x="4565468" y="0"/>
            <a:ext cx="4565469" cy="6858000"/>
          </a:xfrm>
          <a:prstGeom prst="frame">
            <a:avLst>
              <a:gd name="adj1" fmla="val 30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B6AEBD-70F1-223E-ADFE-BA3676A772D6}"/>
              </a:ext>
            </a:extLst>
          </p:cNvPr>
          <p:cNvGrpSpPr/>
          <p:nvPr/>
        </p:nvGrpSpPr>
        <p:grpSpPr>
          <a:xfrm>
            <a:off x="4700116" y="4618627"/>
            <a:ext cx="4236920" cy="1249647"/>
            <a:chOff x="4700116" y="5458522"/>
            <a:chExt cx="4236920" cy="124964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8F5FC16-79D3-C0EA-0726-9521B7BA2A66}"/>
                </a:ext>
              </a:extLst>
            </p:cNvPr>
            <p:cNvSpPr/>
            <p:nvPr/>
          </p:nvSpPr>
          <p:spPr>
            <a:xfrm>
              <a:off x="4700116" y="5458522"/>
              <a:ext cx="4209782" cy="1249647"/>
            </a:xfrm>
            <a:prstGeom prst="rect">
              <a:avLst/>
            </a:prstGeom>
            <a:noFill/>
            <a:effectLst/>
          </p:spPr>
          <p:txBody>
            <a:bodyPr wrap="square" lIns="121920" tIns="60960" rIns="121920" bIns="6096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400" dirty="0">
                  <a:ln w="3175" cap="flat" cmpd="sng" algn="ctr">
                    <a:noFill/>
                    <a:prstDash val="solid"/>
                    <a:round/>
                  </a:ln>
                  <a:solidFill>
                    <a:srgbClr val="0070C0"/>
                  </a:solidFill>
                  <a:effectLst>
                    <a:outerShdw blurRad="41275" dist="20320" dir="1800000" algn="tl">
                      <a:srgbClr val="000000">
                        <a:alpha val="40000"/>
                      </a:srgbClr>
                    </a:outerShdw>
                  </a:effectLst>
                  <a:latin typeface="Berlin Sans FB" panose="020E0602020502020306" pitchFamily="34" charset="0"/>
                  <a:ea typeface="Times New Roman" panose="02020603050405020304" pitchFamily="18" charset="0"/>
                </a:rPr>
                <a:t>My name is:</a:t>
              </a:r>
            </a:p>
            <a:p>
              <a:pPr>
                <a:lnSpc>
                  <a:spcPct val="150000"/>
                </a:lnSpc>
              </a:pPr>
              <a:r>
                <a:rPr lang="en-GB" sz="2400" dirty="0">
                  <a:ln w="3175" cap="flat" cmpd="sng" algn="ctr">
                    <a:noFill/>
                    <a:prstDash val="solid"/>
                    <a:round/>
                  </a:ln>
                  <a:solidFill>
                    <a:srgbClr val="00B050"/>
                  </a:solidFill>
                  <a:effectLst>
                    <a:outerShdw blurRad="41275" dist="20320" dir="1800000" algn="tl">
                      <a:srgbClr val="000000">
                        <a:alpha val="40000"/>
                      </a:srgbClr>
                    </a:outerShdw>
                  </a:effectLst>
                  <a:latin typeface="Berlin Sans FB" panose="020E0602020502020306" pitchFamily="34" charset="0"/>
                  <a:ea typeface="Times New Roman" panose="02020603050405020304" pitchFamily="18" charset="0"/>
                </a:rPr>
                <a:t>My class is:</a:t>
              </a:r>
              <a:endParaRPr lang="en-GB" sz="1600" dirty="0">
                <a:ln w="3175" cap="flat" cmpd="sng" algn="ctr">
                  <a:noFill/>
                  <a:prstDash val="solid"/>
                  <a:round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B6AAFB2-150C-6E40-6542-013595AD1741}"/>
                </a:ext>
              </a:extLst>
            </p:cNvPr>
            <p:cNvCxnSpPr/>
            <p:nvPr/>
          </p:nvCxnSpPr>
          <p:spPr>
            <a:xfrm>
              <a:off x="6354147" y="5962261"/>
              <a:ext cx="258288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88F29B6-3E25-557A-D365-ACDDF7A59F2D}"/>
                </a:ext>
              </a:extLst>
            </p:cNvPr>
            <p:cNvCxnSpPr>
              <a:cxnSpLocks/>
            </p:cNvCxnSpPr>
            <p:nvPr/>
          </p:nvCxnSpPr>
          <p:spPr>
            <a:xfrm>
              <a:off x="6174465" y="6515877"/>
              <a:ext cx="276257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D72059B-5C5E-C2AC-6364-3A03BEAFC6D2}"/>
              </a:ext>
            </a:extLst>
          </p:cNvPr>
          <p:cNvSpPr txBox="1"/>
          <p:nvPr/>
        </p:nvSpPr>
        <p:spPr>
          <a:xfrm>
            <a:off x="102226" y="776040"/>
            <a:ext cx="44278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  <a:latin typeface="Berlin Sans FB" panose="020E0602020502020306" pitchFamily="34" charset="0"/>
                <a:cs typeface="Dreaming Outloud Script Pro" panose="03050502040304050704" pitchFamily="66" charset="0"/>
              </a:rPr>
              <a:t>Compassion,</a:t>
            </a:r>
            <a:r>
              <a:rPr lang="en-GB" sz="2200" b="1" dirty="0">
                <a:latin typeface="Berlin Sans FB" panose="020E0602020502020306" pitchFamily="34" charset="0"/>
                <a:cs typeface="Dreaming Outloud Script Pro" panose="03050502040304050704" pitchFamily="66" charset="0"/>
              </a:rPr>
              <a:t> </a:t>
            </a:r>
            <a:r>
              <a:rPr lang="en-GB" sz="22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  <a:cs typeface="Dreaming Outloud Script Pro" panose="03050502040304050704" pitchFamily="66" charset="0"/>
              </a:rPr>
              <a:t>Courage &amp;</a:t>
            </a:r>
            <a:r>
              <a:rPr lang="en-GB" sz="2200" b="1" dirty="0">
                <a:latin typeface="Berlin Sans FB" panose="020E0602020502020306" pitchFamily="34" charset="0"/>
                <a:cs typeface="Dreaming Outloud Script Pro" panose="03050502040304050704" pitchFamily="66" charset="0"/>
              </a:rPr>
              <a:t> </a:t>
            </a:r>
            <a:r>
              <a:rPr lang="en-GB" sz="2200" b="1" dirty="0">
                <a:solidFill>
                  <a:srgbClr val="00B0F0"/>
                </a:solidFill>
                <a:latin typeface="Berlin Sans FB" panose="020E0602020502020306" pitchFamily="34" charset="0"/>
                <a:cs typeface="Dreaming Outloud Script Pro" panose="03050502040304050704" pitchFamily="66" charset="0"/>
              </a:rPr>
              <a:t>Respect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09C4E0-08C6-5A79-0146-BCE1E2023C98}"/>
              </a:ext>
            </a:extLst>
          </p:cNvPr>
          <p:cNvSpPr txBox="1"/>
          <p:nvPr/>
        </p:nvSpPr>
        <p:spPr>
          <a:xfrm>
            <a:off x="1138569" y="5577753"/>
            <a:ext cx="22846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>
                <a:solidFill>
                  <a:srgbClr val="002060"/>
                </a:solidFill>
                <a:latin typeface="Berlin Sans FB" panose="020E0602020502020306" pitchFamily="34" charset="0"/>
                <a:cs typeface="Dreaming Outloud Script Pro" panose="03050502040304050704" pitchFamily="66" charset="0"/>
              </a:rPr>
              <a:t>We are kind.</a:t>
            </a:r>
          </a:p>
          <a:p>
            <a:pPr algn="ctr"/>
            <a:r>
              <a:rPr lang="en-GB" sz="2200" dirty="0">
                <a:solidFill>
                  <a:srgbClr val="0070C0"/>
                </a:solidFill>
                <a:latin typeface="Berlin Sans FB" panose="020E0602020502020306" pitchFamily="34" charset="0"/>
                <a:cs typeface="Dreaming Outloud Script Pro" panose="03050502040304050704" pitchFamily="66" charset="0"/>
              </a:rPr>
              <a:t>We are safe.</a:t>
            </a:r>
          </a:p>
          <a:p>
            <a:pPr algn="ctr"/>
            <a:r>
              <a:rPr lang="en-GB" sz="2200" dirty="0">
                <a:solidFill>
                  <a:srgbClr val="00B0F0"/>
                </a:solidFill>
                <a:latin typeface="Berlin Sans FB" panose="020E0602020502020306" pitchFamily="34" charset="0"/>
                <a:cs typeface="Dreaming Outloud Script Pro" panose="03050502040304050704" pitchFamily="66" charset="0"/>
              </a:rPr>
              <a:t>We are respectful.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5B3DC-CD64-0E03-EF07-662B95E0E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311" y="5817250"/>
            <a:ext cx="4209782" cy="8246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DC025E-D573-1F4A-BB50-229B68F47F89}"/>
              </a:ext>
            </a:extLst>
          </p:cNvPr>
          <p:cNvSpPr/>
          <p:nvPr/>
        </p:nvSpPr>
        <p:spPr>
          <a:xfrm>
            <a:off x="4816687" y="2150957"/>
            <a:ext cx="4063029" cy="1725508"/>
          </a:xfrm>
          <a:prstGeom prst="rect">
            <a:avLst/>
          </a:prstGeom>
          <a:noFill/>
          <a:effectLst/>
        </p:spPr>
        <p:txBody>
          <a:bodyPr wrap="square" lIns="121920" tIns="60960" rIns="121920" bIns="60960">
            <a:noAutofit/>
          </a:bodyPr>
          <a:lstStyle/>
          <a:p>
            <a:pPr algn="ctr"/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M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y</a:t>
            </a:r>
          </a:p>
          <a:p>
            <a:pPr algn="ctr"/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P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u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p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i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l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 P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a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s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s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p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o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r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t</a:t>
            </a:r>
            <a:endParaRPr lang="en-GB" sz="4800" dirty="0">
              <a:ln w="3175" cap="flat" cmpd="sng" algn="ctr">
                <a:solidFill>
                  <a:srgbClr val="000000"/>
                </a:solidFill>
                <a:prstDash val="solid"/>
                <a:round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A86AB-F69E-D9DC-6F02-60EB96F9D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614" y="359175"/>
            <a:ext cx="1420785" cy="16041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18E3DB-2D01-24AB-0DB2-6A8F526C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992464" y="167198"/>
            <a:ext cx="554055" cy="6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9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63CF5-01C4-B662-F39A-9A77C0A4F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E5944C0B-70EA-C9BA-D30C-851BAF82A843}"/>
              </a:ext>
            </a:extLst>
          </p:cNvPr>
          <p:cNvSpPr/>
          <p:nvPr/>
        </p:nvSpPr>
        <p:spPr>
          <a:xfrm>
            <a:off x="49147" y="34939"/>
            <a:ext cx="4434390" cy="3313766"/>
          </a:xfrm>
          <a:custGeom>
            <a:avLst/>
            <a:gdLst>
              <a:gd name="connsiteX0" fmla="*/ 0 w 2856231"/>
              <a:gd name="connsiteY0" fmla="*/ 0 h 1834916"/>
              <a:gd name="connsiteX1" fmla="*/ 2856231 w 2856231"/>
              <a:gd name="connsiteY1" fmla="*/ 0 h 1834916"/>
              <a:gd name="connsiteX2" fmla="*/ 2856231 w 2856231"/>
              <a:gd name="connsiteY2" fmla="*/ 1834916 h 1834916"/>
              <a:gd name="connsiteX3" fmla="*/ 0 w 2856231"/>
              <a:gd name="connsiteY3" fmla="*/ 1834916 h 1834916"/>
              <a:gd name="connsiteX4" fmla="*/ 0 w 2856231"/>
              <a:gd name="connsiteY4" fmla="*/ 0 h 183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231" h="1834916">
                <a:moveTo>
                  <a:pt x="0" y="0"/>
                </a:moveTo>
                <a:lnTo>
                  <a:pt x="2856231" y="0"/>
                </a:lnTo>
                <a:lnTo>
                  <a:pt x="2856231" y="1834916"/>
                </a:lnTo>
                <a:lnTo>
                  <a:pt x="0" y="1834916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tx1"/>
                </a:solidFill>
                <a:latin typeface="Berlin Sans FB" panose="020E0602020502020306" pitchFamily="34" charset="0"/>
              </a:rPr>
              <a:t>I am good at: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F1FD3F0-DFA7-8D04-3BC1-9C84A7703F64}"/>
              </a:ext>
            </a:extLst>
          </p:cNvPr>
          <p:cNvSpPr/>
          <p:nvPr/>
        </p:nvSpPr>
        <p:spPr>
          <a:xfrm>
            <a:off x="4660462" y="34941"/>
            <a:ext cx="4434390" cy="3313764"/>
          </a:xfrm>
          <a:custGeom>
            <a:avLst/>
            <a:gdLst>
              <a:gd name="connsiteX0" fmla="*/ 0 w 2856231"/>
              <a:gd name="connsiteY0" fmla="*/ 0 h 1834916"/>
              <a:gd name="connsiteX1" fmla="*/ 2856231 w 2856231"/>
              <a:gd name="connsiteY1" fmla="*/ 0 h 1834916"/>
              <a:gd name="connsiteX2" fmla="*/ 2856231 w 2856231"/>
              <a:gd name="connsiteY2" fmla="*/ 1834916 h 1834916"/>
              <a:gd name="connsiteX3" fmla="*/ 0 w 2856231"/>
              <a:gd name="connsiteY3" fmla="*/ 1834916 h 1834916"/>
              <a:gd name="connsiteX4" fmla="*/ 0 w 2856231"/>
              <a:gd name="connsiteY4" fmla="*/ 0 h 183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231" h="1834916">
                <a:moveTo>
                  <a:pt x="0" y="0"/>
                </a:moveTo>
                <a:lnTo>
                  <a:pt x="2856231" y="0"/>
                </a:lnTo>
                <a:lnTo>
                  <a:pt x="2856231" y="1834916"/>
                </a:lnTo>
                <a:lnTo>
                  <a:pt x="0" y="1834916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1470669"/>
              <a:satOff val="-2046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tx1"/>
                </a:solidFill>
                <a:latin typeface="Berlin Sans FB" panose="020E0602020502020306" pitchFamily="34" charset="0"/>
              </a:rPr>
              <a:t>I like: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8B7995F-4AB3-A9CC-A95F-0F8D4BDE496C}"/>
              </a:ext>
            </a:extLst>
          </p:cNvPr>
          <p:cNvSpPr/>
          <p:nvPr/>
        </p:nvSpPr>
        <p:spPr>
          <a:xfrm>
            <a:off x="49148" y="3509294"/>
            <a:ext cx="4434389" cy="3313766"/>
          </a:xfrm>
          <a:custGeom>
            <a:avLst/>
            <a:gdLst>
              <a:gd name="connsiteX0" fmla="*/ 0 w 2856231"/>
              <a:gd name="connsiteY0" fmla="*/ 0 h 2052005"/>
              <a:gd name="connsiteX1" fmla="*/ 2856231 w 2856231"/>
              <a:gd name="connsiteY1" fmla="*/ 0 h 2052005"/>
              <a:gd name="connsiteX2" fmla="*/ 2856231 w 2856231"/>
              <a:gd name="connsiteY2" fmla="*/ 2052005 h 2052005"/>
              <a:gd name="connsiteX3" fmla="*/ 0 w 2856231"/>
              <a:gd name="connsiteY3" fmla="*/ 2052005 h 2052005"/>
              <a:gd name="connsiteX4" fmla="*/ 0 w 2856231"/>
              <a:gd name="connsiteY4" fmla="*/ 0 h 20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231" h="2052005">
                <a:moveTo>
                  <a:pt x="0" y="0"/>
                </a:moveTo>
                <a:lnTo>
                  <a:pt x="2856231" y="0"/>
                </a:lnTo>
                <a:lnTo>
                  <a:pt x="2856231" y="2052005"/>
                </a:lnTo>
                <a:lnTo>
                  <a:pt x="0" y="2052005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2941338"/>
              <a:satOff val="-4091"/>
              <a:lumOff val="-15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tx1"/>
                </a:solidFill>
                <a:latin typeface="Berlin Sans FB" panose="020E0602020502020306" pitchFamily="34" charset="0"/>
              </a:rPr>
              <a:t>I don’t like: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97FE60B-B82C-0F8A-29AD-CE37E5B7CF8B}"/>
              </a:ext>
            </a:extLst>
          </p:cNvPr>
          <p:cNvSpPr/>
          <p:nvPr/>
        </p:nvSpPr>
        <p:spPr>
          <a:xfrm>
            <a:off x="4660462" y="3509293"/>
            <a:ext cx="4434390" cy="3313766"/>
          </a:xfrm>
          <a:custGeom>
            <a:avLst/>
            <a:gdLst>
              <a:gd name="connsiteX0" fmla="*/ 0 w 2856231"/>
              <a:gd name="connsiteY0" fmla="*/ 0 h 2052005"/>
              <a:gd name="connsiteX1" fmla="*/ 2856231 w 2856231"/>
              <a:gd name="connsiteY1" fmla="*/ 0 h 2052005"/>
              <a:gd name="connsiteX2" fmla="*/ 2856231 w 2856231"/>
              <a:gd name="connsiteY2" fmla="*/ 2052005 h 2052005"/>
              <a:gd name="connsiteX3" fmla="*/ 0 w 2856231"/>
              <a:gd name="connsiteY3" fmla="*/ 2052005 h 2052005"/>
              <a:gd name="connsiteX4" fmla="*/ 0 w 2856231"/>
              <a:gd name="connsiteY4" fmla="*/ 0 h 20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231" h="2052005">
                <a:moveTo>
                  <a:pt x="0" y="0"/>
                </a:moveTo>
                <a:lnTo>
                  <a:pt x="2856231" y="0"/>
                </a:lnTo>
                <a:lnTo>
                  <a:pt x="2856231" y="2052005"/>
                </a:lnTo>
                <a:lnTo>
                  <a:pt x="0" y="2052005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4412007"/>
              <a:satOff val="-6137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Things that help me:</a:t>
            </a:r>
            <a:endParaRPr lang="en-US" sz="2800" kern="12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35170-469A-5B12-8199-8E7D844645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76" r="25429"/>
          <a:stretch/>
        </p:blipFill>
        <p:spPr>
          <a:xfrm>
            <a:off x="8289982" y="46808"/>
            <a:ext cx="716401" cy="830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AF01B5-576C-C162-9414-991B50446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55" t="13606" r="11868" b="17006"/>
          <a:stretch/>
        </p:blipFill>
        <p:spPr>
          <a:xfrm>
            <a:off x="3600791" y="121562"/>
            <a:ext cx="840713" cy="756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BDBE1A-2DB9-0D15-71F7-A8C1A4813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220" y="3509294"/>
            <a:ext cx="751374" cy="715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0A05BB-876F-7C46-71DA-95AF52D0D0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286" t="13510" r="8000" b="13510"/>
          <a:stretch/>
        </p:blipFill>
        <p:spPr>
          <a:xfrm>
            <a:off x="8023961" y="3556896"/>
            <a:ext cx="1042900" cy="6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8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96854-7C4A-7E83-4D85-5EA4F7779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9CD4AC-E01B-93D5-3639-FEC4549D9216}"/>
              </a:ext>
            </a:extLst>
          </p:cNvPr>
          <p:cNvCxnSpPr/>
          <p:nvPr/>
        </p:nvCxnSpPr>
        <p:spPr>
          <a:xfrm flipH="1">
            <a:off x="4552406" y="0"/>
            <a:ext cx="13063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ame 24">
            <a:extLst>
              <a:ext uri="{FF2B5EF4-FFF2-40B4-BE49-F238E27FC236}">
                <a16:creationId xmlns:a16="http://schemas.microsoft.com/office/drawing/2014/main" id="{EE30440D-7AE1-133B-4AB0-19805315AFCF}"/>
              </a:ext>
            </a:extLst>
          </p:cNvPr>
          <p:cNvSpPr/>
          <p:nvPr/>
        </p:nvSpPr>
        <p:spPr>
          <a:xfrm>
            <a:off x="-1" y="0"/>
            <a:ext cx="4565469" cy="6858000"/>
          </a:xfrm>
          <a:prstGeom prst="frame">
            <a:avLst>
              <a:gd name="adj1" fmla="val 30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7332613D-6A4A-A4DB-351C-E88D5B513EDD}"/>
              </a:ext>
            </a:extLst>
          </p:cNvPr>
          <p:cNvSpPr/>
          <p:nvPr/>
        </p:nvSpPr>
        <p:spPr>
          <a:xfrm>
            <a:off x="4565468" y="0"/>
            <a:ext cx="4565469" cy="6858000"/>
          </a:xfrm>
          <a:prstGeom prst="frame">
            <a:avLst>
              <a:gd name="adj1" fmla="val 30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F076A8-8E9C-CF47-96F1-40F41D0C020A}"/>
              </a:ext>
            </a:extLst>
          </p:cNvPr>
          <p:cNvGrpSpPr/>
          <p:nvPr/>
        </p:nvGrpSpPr>
        <p:grpSpPr>
          <a:xfrm>
            <a:off x="4700116" y="4618627"/>
            <a:ext cx="4236920" cy="1249647"/>
            <a:chOff x="4700116" y="5458522"/>
            <a:chExt cx="4236920" cy="124964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94FC8A8-1845-DEBE-49EA-FC972BBA1D95}"/>
                </a:ext>
              </a:extLst>
            </p:cNvPr>
            <p:cNvSpPr/>
            <p:nvPr/>
          </p:nvSpPr>
          <p:spPr>
            <a:xfrm>
              <a:off x="4700116" y="5458522"/>
              <a:ext cx="4209782" cy="1249647"/>
            </a:xfrm>
            <a:prstGeom prst="rect">
              <a:avLst/>
            </a:prstGeom>
            <a:noFill/>
            <a:effectLst/>
          </p:spPr>
          <p:txBody>
            <a:bodyPr wrap="square" lIns="121920" tIns="60960" rIns="121920" bIns="6096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400" dirty="0">
                  <a:ln w="3175" cap="flat" cmpd="sng" algn="ctr">
                    <a:noFill/>
                    <a:prstDash val="solid"/>
                    <a:round/>
                  </a:ln>
                  <a:solidFill>
                    <a:srgbClr val="0070C0"/>
                  </a:solidFill>
                  <a:effectLst>
                    <a:outerShdw blurRad="41275" dist="20320" dir="1800000" algn="tl">
                      <a:srgbClr val="000000">
                        <a:alpha val="40000"/>
                      </a:srgbClr>
                    </a:outerShdw>
                  </a:effectLst>
                  <a:latin typeface="Berlin Sans FB" panose="020E0602020502020306" pitchFamily="34" charset="0"/>
                  <a:ea typeface="Times New Roman" panose="02020603050405020304" pitchFamily="18" charset="0"/>
                </a:rPr>
                <a:t>My name is:</a:t>
              </a:r>
            </a:p>
            <a:p>
              <a:pPr>
                <a:lnSpc>
                  <a:spcPct val="150000"/>
                </a:lnSpc>
              </a:pPr>
              <a:r>
                <a:rPr lang="en-GB" sz="2400" dirty="0">
                  <a:ln w="3175" cap="flat" cmpd="sng" algn="ctr">
                    <a:noFill/>
                    <a:prstDash val="solid"/>
                    <a:round/>
                  </a:ln>
                  <a:solidFill>
                    <a:srgbClr val="00B050"/>
                  </a:solidFill>
                  <a:effectLst>
                    <a:outerShdw blurRad="41275" dist="20320" dir="1800000" algn="tl">
                      <a:srgbClr val="000000">
                        <a:alpha val="40000"/>
                      </a:srgbClr>
                    </a:outerShdw>
                  </a:effectLst>
                  <a:latin typeface="Berlin Sans FB" panose="020E0602020502020306" pitchFamily="34" charset="0"/>
                  <a:ea typeface="Times New Roman" panose="02020603050405020304" pitchFamily="18" charset="0"/>
                </a:rPr>
                <a:t>My class is:</a:t>
              </a:r>
              <a:endParaRPr lang="en-GB" sz="1600" dirty="0">
                <a:ln w="3175" cap="flat" cmpd="sng" algn="ctr">
                  <a:noFill/>
                  <a:prstDash val="solid"/>
                  <a:round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380FA5B-230F-83AA-11C6-4B4489CC4BEB}"/>
                </a:ext>
              </a:extLst>
            </p:cNvPr>
            <p:cNvCxnSpPr/>
            <p:nvPr/>
          </p:nvCxnSpPr>
          <p:spPr>
            <a:xfrm>
              <a:off x="6354147" y="5962261"/>
              <a:ext cx="258288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69FD4CA-B0BA-78D8-BF22-BEDDA706F8B2}"/>
                </a:ext>
              </a:extLst>
            </p:cNvPr>
            <p:cNvCxnSpPr>
              <a:cxnSpLocks/>
            </p:cNvCxnSpPr>
            <p:nvPr/>
          </p:nvCxnSpPr>
          <p:spPr>
            <a:xfrm>
              <a:off x="6174465" y="6515877"/>
              <a:ext cx="276257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C70B040-C3A9-BEFB-6CC5-648D47C49099}"/>
              </a:ext>
            </a:extLst>
          </p:cNvPr>
          <p:cNvSpPr txBox="1"/>
          <p:nvPr/>
        </p:nvSpPr>
        <p:spPr>
          <a:xfrm>
            <a:off x="145651" y="782615"/>
            <a:ext cx="42611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Compassion,</a:t>
            </a:r>
            <a:r>
              <a:rPr lang="en-GB" sz="22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GB" sz="22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Courage &amp;</a:t>
            </a:r>
            <a:r>
              <a:rPr lang="en-GB" sz="22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GB" sz="2200" b="1" dirty="0">
                <a:solidFill>
                  <a:srgbClr val="00B0F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Respect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A5D7AE-B4A6-A0FB-F420-B819501B14BF}"/>
              </a:ext>
            </a:extLst>
          </p:cNvPr>
          <p:cNvSpPr txBox="1"/>
          <p:nvPr/>
        </p:nvSpPr>
        <p:spPr>
          <a:xfrm>
            <a:off x="1053377" y="5578740"/>
            <a:ext cx="24721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>
                <a:solidFill>
                  <a:srgbClr val="00206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We are kind.</a:t>
            </a:r>
          </a:p>
          <a:p>
            <a:pPr algn="ctr"/>
            <a:r>
              <a:rPr lang="en-GB" sz="2200" dirty="0">
                <a:solidFill>
                  <a:srgbClr val="0070C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We are safe.</a:t>
            </a:r>
          </a:p>
          <a:p>
            <a:pPr algn="ctr"/>
            <a:r>
              <a:rPr lang="en-GB" sz="2200" dirty="0">
                <a:solidFill>
                  <a:srgbClr val="00B0F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We are respectful.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76D57-47C7-A13D-FBFB-ABA68C006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1" y="5817250"/>
            <a:ext cx="4209782" cy="8246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319BB3-CF03-9D6C-336D-2335051FBB8A}"/>
              </a:ext>
            </a:extLst>
          </p:cNvPr>
          <p:cNvSpPr/>
          <p:nvPr/>
        </p:nvSpPr>
        <p:spPr>
          <a:xfrm>
            <a:off x="4816687" y="2150957"/>
            <a:ext cx="4063029" cy="1725508"/>
          </a:xfrm>
          <a:prstGeom prst="rect">
            <a:avLst/>
          </a:prstGeom>
          <a:noFill/>
          <a:effectLst/>
        </p:spPr>
        <p:txBody>
          <a:bodyPr wrap="square" lIns="121920" tIns="60960" rIns="121920" bIns="60960">
            <a:noAutofit/>
          </a:bodyPr>
          <a:lstStyle/>
          <a:p>
            <a:pPr algn="ctr"/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M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y</a:t>
            </a:r>
          </a:p>
          <a:p>
            <a:pPr algn="ctr"/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P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u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p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i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l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 P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a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s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s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p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o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r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t</a:t>
            </a:r>
            <a:endParaRPr lang="en-GB" sz="4800" dirty="0">
              <a:ln w="3175" cap="flat" cmpd="sng" algn="ctr">
                <a:solidFill>
                  <a:srgbClr val="000000"/>
                </a:solidFill>
                <a:prstDash val="solid"/>
                <a:round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DDA385-FF1C-D3B2-7F9E-6A61F9919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614" y="359175"/>
            <a:ext cx="1420785" cy="16041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799164-5A43-2DC9-B949-F3005E9542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75" t="33313" r="17766" b="21837"/>
          <a:stretch/>
        </p:blipFill>
        <p:spPr>
          <a:xfrm>
            <a:off x="148617" y="1290188"/>
            <a:ext cx="4281672" cy="4277624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B9F642-E79E-8E7E-0C4D-2142F7723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012426" y="122853"/>
            <a:ext cx="554055" cy="6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6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905A1-3F6A-AEDB-9F3C-999D40812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D36B6728-9DEB-BA8D-C05C-728635466502}"/>
              </a:ext>
            </a:extLst>
          </p:cNvPr>
          <p:cNvSpPr/>
          <p:nvPr/>
        </p:nvSpPr>
        <p:spPr>
          <a:xfrm>
            <a:off x="49147" y="34940"/>
            <a:ext cx="4434390" cy="2213460"/>
          </a:xfrm>
          <a:custGeom>
            <a:avLst/>
            <a:gdLst>
              <a:gd name="connsiteX0" fmla="*/ 0 w 2856231"/>
              <a:gd name="connsiteY0" fmla="*/ 0 h 1834916"/>
              <a:gd name="connsiteX1" fmla="*/ 2856231 w 2856231"/>
              <a:gd name="connsiteY1" fmla="*/ 0 h 1834916"/>
              <a:gd name="connsiteX2" fmla="*/ 2856231 w 2856231"/>
              <a:gd name="connsiteY2" fmla="*/ 1834916 h 1834916"/>
              <a:gd name="connsiteX3" fmla="*/ 0 w 2856231"/>
              <a:gd name="connsiteY3" fmla="*/ 1834916 h 1834916"/>
              <a:gd name="connsiteX4" fmla="*/ 0 w 2856231"/>
              <a:gd name="connsiteY4" fmla="*/ 0 h 183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231" h="1834916">
                <a:moveTo>
                  <a:pt x="0" y="0"/>
                </a:moveTo>
                <a:lnTo>
                  <a:pt x="2856231" y="0"/>
                </a:lnTo>
                <a:lnTo>
                  <a:pt x="2856231" y="1834916"/>
                </a:lnTo>
                <a:lnTo>
                  <a:pt x="0" y="1834916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solidFill>
                  <a:schemeClr val="tx1"/>
                </a:solidFill>
                <a:latin typeface="Berlin Sans FB" panose="020E0602020502020306" pitchFamily="34" charset="0"/>
              </a:rPr>
              <a:t>I am good at: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D46DEBE-7785-DD77-18DC-2548587B35E5}"/>
              </a:ext>
            </a:extLst>
          </p:cNvPr>
          <p:cNvSpPr/>
          <p:nvPr/>
        </p:nvSpPr>
        <p:spPr>
          <a:xfrm>
            <a:off x="4572000" y="34941"/>
            <a:ext cx="4494861" cy="2213460"/>
          </a:xfrm>
          <a:custGeom>
            <a:avLst/>
            <a:gdLst>
              <a:gd name="connsiteX0" fmla="*/ 0 w 2856231"/>
              <a:gd name="connsiteY0" fmla="*/ 0 h 1834916"/>
              <a:gd name="connsiteX1" fmla="*/ 2856231 w 2856231"/>
              <a:gd name="connsiteY1" fmla="*/ 0 h 1834916"/>
              <a:gd name="connsiteX2" fmla="*/ 2856231 w 2856231"/>
              <a:gd name="connsiteY2" fmla="*/ 1834916 h 1834916"/>
              <a:gd name="connsiteX3" fmla="*/ 0 w 2856231"/>
              <a:gd name="connsiteY3" fmla="*/ 1834916 h 1834916"/>
              <a:gd name="connsiteX4" fmla="*/ 0 w 2856231"/>
              <a:gd name="connsiteY4" fmla="*/ 0 h 183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231" h="1834916">
                <a:moveTo>
                  <a:pt x="0" y="0"/>
                </a:moveTo>
                <a:lnTo>
                  <a:pt x="2856231" y="0"/>
                </a:lnTo>
                <a:lnTo>
                  <a:pt x="2856231" y="1834916"/>
                </a:lnTo>
                <a:lnTo>
                  <a:pt x="0" y="1834916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1470669"/>
              <a:satOff val="-2046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solidFill>
                  <a:schemeClr val="tx1"/>
                </a:solidFill>
                <a:latin typeface="Berlin Sans FB" panose="020E0602020502020306" pitchFamily="34" charset="0"/>
              </a:rPr>
              <a:t>I am interested in: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7C5F855-E3C1-4C9D-68AB-11D0362B1B1E}"/>
              </a:ext>
            </a:extLst>
          </p:cNvPr>
          <p:cNvSpPr/>
          <p:nvPr/>
        </p:nvSpPr>
        <p:spPr>
          <a:xfrm>
            <a:off x="58477" y="2316337"/>
            <a:ext cx="4434389" cy="2213460"/>
          </a:xfrm>
          <a:custGeom>
            <a:avLst/>
            <a:gdLst>
              <a:gd name="connsiteX0" fmla="*/ 0 w 2856231"/>
              <a:gd name="connsiteY0" fmla="*/ 0 h 2052005"/>
              <a:gd name="connsiteX1" fmla="*/ 2856231 w 2856231"/>
              <a:gd name="connsiteY1" fmla="*/ 0 h 2052005"/>
              <a:gd name="connsiteX2" fmla="*/ 2856231 w 2856231"/>
              <a:gd name="connsiteY2" fmla="*/ 2052005 h 2052005"/>
              <a:gd name="connsiteX3" fmla="*/ 0 w 2856231"/>
              <a:gd name="connsiteY3" fmla="*/ 2052005 h 2052005"/>
              <a:gd name="connsiteX4" fmla="*/ 0 w 2856231"/>
              <a:gd name="connsiteY4" fmla="*/ 0 h 20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231" h="2052005">
                <a:moveTo>
                  <a:pt x="0" y="0"/>
                </a:moveTo>
                <a:lnTo>
                  <a:pt x="2856231" y="0"/>
                </a:lnTo>
                <a:lnTo>
                  <a:pt x="2856231" y="2052005"/>
                </a:lnTo>
                <a:lnTo>
                  <a:pt x="0" y="2052005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2941338"/>
              <a:satOff val="-4091"/>
              <a:lumOff val="-15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solidFill>
                  <a:schemeClr val="tx1"/>
                </a:solidFill>
                <a:latin typeface="Berlin Sans FB" panose="020E0602020502020306" pitchFamily="34" charset="0"/>
              </a:rPr>
              <a:t>I don’t like: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1594778-E74E-EC42-7094-E88BA61D9C91}"/>
              </a:ext>
            </a:extLst>
          </p:cNvPr>
          <p:cNvSpPr/>
          <p:nvPr/>
        </p:nvSpPr>
        <p:spPr>
          <a:xfrm>
            <a:off x="4579130" y="2316337"/>
            <a:ext cx="4487731" cy="2213460"/>
          </a:xfrm>
          <a:custGeom>
            <a:avLst/>
            <a:gdLst>
              <a:gd name="connsiteX0" fmla="*/ 0 w 2856231"/>
              <a:gd name="connsiteY0" fmla="*/ 0 h 2052005"/>
              <a:gd name="connsiteX1" fmla="*/ 2856231 w 2856231"/>
              <a:gd name="connsiteY1" fmla="*/ 0 h 2052005"/>
              <a:gd name="connsiteX2" fmla="*/ 2856231 w 2856231"/>
              <a:gd name="connsiteY2" fmla="*/ 2052005 h 2052005"/>
              <a:gd name="connsiteX3" fmla="*/ 0 w 2856231"/>
              <a:gd name="connsiteY3" fmla="*/ 2052005 h 2052005"/>
              <a:gd name="connsiteX4" fmla="*/ 0 w 2856231"/>
              <a:gd name="connsiteY4" fmla="*/ 0 h 20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231" h="2052005">
                <a:moveTo>
                  <a:pt x="0" y="0"/>
                </a:moveTo>
                <a:lnTo>
                  <a:pt x="2856231" y="0"/>
                </a:lnTo>
                <a:lnTo>
                  <a:pt x="2856231" y="2052005"/>
                </a:lnTo>
                <a:lnTo>
                  <a:pt x="0" y="2052005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4412007"/>
              <a:satOff val="-6137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Things that help me:</a:t>
            </a:r>
            <a:endParaRPr lang="en-US" sz="2000" kern="12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F46C589-0D79-ED95-28C5-3C2B7E9E9904}"/>
              </a:ext>
            </a:extLst>
          </p:cNvPr>
          <p:cNvSpPr/>
          <p:nvPr/>
        </p:nvSpPr>
        <p:spPr>
          <a:xfrm>
            <a:off x="59738" y="4597734"/>
            <a:ext cx="4451791" cy="2225326"/>
          </a:xfrm>
          <a:custGeom>
            <a:avLst/>
            <a:gdLst>
              <a:gd name="connsiteX0" fmla="*/ 0 w 4117583"/>
              <a:gd name="connsiteY0" fmla="*/ 0 h 1834916"/>
              <a:gd name="connsiteX1" fmla="*/ 4117583 w 4117583"/>
              <a:gd name="connsiteY1" fmla="*/ 0 h 1834916"/>
              <a:gd name="connsiteX2" fmla="*/ 4117583 w 4117583"/>
              <a:gd name="connsiteY2" fmla="*/ 1834916 h 1834916"/>
              <a:gd name="connsiteX3" fmla="*/ 0 w 4117583"/>
              <a:gd name="connsiteY3" fmla="*/ 1834916 h 1834916"/>
              <a:gd name="connsiteX4" fmla="*/ 0 w 4117583"/>
              <a:gd name="connsiteY4" fmla="*/ 0 h 183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7583" h="1834916">
                <a:moveTo>
                  <a:pt x="0" y="0"/>
                </a:moveTo>
                <a:lnTo>
                  <a:pt x="4117583" y="0"/>
                </a:lnTo>
                <a:lnTo>
                  <a:pt x="4117583" y="1834916"/>
                </a:lnTo>
                <a:lnTo>
                  <a:pt x="0" y="1834916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5882676"/>
              <a:satOff val="-8182"/>
              <a:lumOff val="-313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solidFill>
                  <a:schemeClr val="tx1"/>
                </a:solidFill>
                <a:latin typeface="Berlin Sans FB" panose="020E0602020502020306" pitchFamily="34" charset="0"/>
              </a:rPr>
              <a:t>I want you to know: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45CF4D3-83F4-7967-90E8-B20CC6648630}"/>
              </a:ext>
            </a:extLst>
          </p:cNvPr>
          <p:cNvSpPr/>
          <p:nvPr/>
        </p:nvSpPr>
        <p:spPr>
          <a:xfrm>
            <a:off x="4572000" y="4597733"/>
            <a:ext cx="4487731" cy="2213460"/>
          </a:xfrm>
          <a:custGeom>
            <a:avLst/>
            <a:gdLst>
              <a:gd name="connsiteX0" fmla="*/ 0 w 4073393"/>
              <a:gd name="connsiteY0" fmla="*/ 0 h 1834916"/>
              <a:gd name="connsiteX1" fmla="*/ 4073393 w 4073393"/>
              <a:gd name="connsiteY1" fmla="*/ 0 h 1834916"/>
              <a:gd name="connsiteX2" fmla="*/ 4073393 w 4073393"/>
              <a:gd name="connsiteY2" fmla="*/ 1834916 h 1834916"/>
              <a:gd name="connsiteX3" fmla="*/ 0 w 4073393"/>
              <a:gd name="connsiteY3" fmla="*/ 1834916 h 1834916"/>
              <a:gd name="connsiteX4" fmla="*/ 0 w 4073393"/>
              <a:gd name="connsiteY4" fmla="*/ 0 h 183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393" h="1834916">
                <a:moveTo>
                  <a:pt x="0" y="0"/>
                </a:moveTo>
                <a:lnTo>
                  <a:pt x="4073393" y="0"/>
                </a:lnTo>
                <a:lnTo>
                  <a:pt x="4073393" y="1834916"/>
                </a:lnTo>
                <a:lnTo>
                  <a:pt x="0" y="1834916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solidFill>
                  <a:schemeClr val="tx1"/>
                </a:solidFill>
                <a:latin typeface="Berlin Sans FB" panose="020E0602020502020306" pitchFamily="34" charset="0"/>
              </a:rPr>
              <a:t>It would help me if you: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9A0469-B298-C589-5D10-BBD4B72E88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76" r="25429"/>
          <a:stretch/>
        </p:blipFill>
        <p:spPr>
          <a:xfrm>
            <a:off x="8289982" y="46808"/>
            <a:ext cx="716401" cy="830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9BAA52-4300-C349-83B0-5BA8C1FC79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55" t="13606" r="11868" b="17006"/>
          <a:stretch/>
        </p:blipFill>
        <p:spPr>
          <a:xfrm>
            <a:off x="3600791" y="121562"/>
            <a:ext cx="840713" cy="756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AF8567-418C-9537-21E8-E52B4660A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130" y="2376172"/>
            <a:ext cx="751374" cy="715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251973-BDD1-4A98-323D-851F88BC5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0000" l="2658" r="95349">
                        <a14:foregroundMark x1="6645" y1="50000" x2="6645" y2="63571"/>
                        <a14:foregroundMark x1="3322" y1="61429" x2="3987" y2="56786"/>
                        <a14:foregroundMark x1="25581" y1="83929" x2="45183" y2="85357"/>
                        <a14:foregroundMark x1="45183" y1="85357" x2="54817" y2="82143"/>
                        <a14:foregroundMark x1="34551" y1="90714" x2="35880" y2="90000"/>
                        <a14:foregroundMark x1="80731" y1="8214" x2="81728" y2="26071"/>
                        <a14:foregroundMark x1="81728" y1="26071" x2="91362" y2="28571"/>
                        <a14:foregroundMark x1="95681" y1="40357" x2="95681" y2="32143"/>
                        <a14:foregroundMark x1="79734" y1="5357" x2="79734" y2="5000"/>
                        <a14:foregroundMark x1="39203" y1="61071" x2="44850" y2="59286"/>
                      </a14:backgroundRemoval>
                    </a14:imgEffect>
                  </a14:imgLayer>
                </a14:imgProps>
              </a:ext>
            </a:extLst>
          </a:blip>
          <a:srcRect b="7339"/>
          <a:stretch/>
        </p:blipFill>
        <p:spPr>
          <a:xfrm>
            <a:off x="3600791" y="4632077"/>
            <a:ext cx="882746" cy="760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A9CEA0-02BE-0661-E0CB-7C3D1B3936E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286" t="13510" r="8000" b="13510"/>
          <a:stretch/>
        </p:blipFill>
        <p:spPr>
          <a:xfrm>
            <a:off x="7993884" y="2352941"/>
            <a:ext cx="1042900" cy="667456"/>
          </a:xfrm>
          <a:prstGeom prst="rect">
            <a:avLst/>
          </a:prstGeom>
        </p:spPr>
      </p:pic>
      <p:sp>
        <p:nvSpPr>
          <p:cNvPr id="9" name="AutoShape 2" descr="Smiling Emojis - Hugging Smiling Emojis - CleanPNG / KissPNG">
            <a:extLst>
              <a:ext uri="{FF2B5EF4-FFF2-40B4-BE49-F238E27FC236}">
                <a16:creationId xmlns:a16="http://schemas.microsoft.com/office/drawing/2014/main" id="{F1758127-7684-F939-4369-8514170AFD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65307" y="3267873"/>
            <a:ext cx="2076734" cy="20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20F350-40C1-607C-8E80-0CE3CB7117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4556" r="93111">
                        <a14:foregroundMark x1="8111" y1="56125" x2="8222" y2="45625"/>
                        <a14:foregroundMark x1="8222" y1="45625" x2="9889" y2="42750"/>
                        <a14:foregroundMark x1="4556" y1="49000" x2="5222" y2="48125"/>
                        <a14:foregroundMark x1="30000" y1="46125" x2="36556" y2="50500"/>
                        <a14:foregroundMark x1="69667" y1="52750" x2="73556" y2="51500"/>
                        <a14:foregroundMark x1="88889" y1="38000" x2="93111" y2="46250"/>
                        <a14:foregroundMark x1="93111" y1="46250" x2="91222" y2="65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266" y="4402571"/>
            <a:ext cx="1223607" cy="10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5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A6E1C-87D7-F915-140A-DDDF60F2A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Use 'Wheel of Emotions' to Express Better Emotions | by Faraaz Dhuka  | Age of Awareness | Medium">
            <a:extLst>
              <a:ext uri="{FF2B5EF4-FFF2-40B4-BE49-F238E27FC236}">
                <a16:creationId xmlns:a16="http://schemas.microsoft.com/office/drawing/2014/main" id="{D0ABA600-1402-4B66-6769-6712E5674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 r="907"/>
          <a:stretch/>
        </p:blipFill>
        <p:spPr bwMode="auto">
          <a:xfrm>
            <a:off x="116531" y="1157327"/>
            <a:ext cx="4301227" cy="43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9B19A7-B108-0FE1-BE17-B9ADCB3EEB08}"/>
              </a:ext>
            </a:extLst>
          </p:cNvPr>
          <p:cNvCxnSpPr/>
          <p:nvPr/>
        </p:nvCxnSpPr>
        <p:spPr>
          <a:xfrm flipH="1">
            <a:off x="4552406" y="0"/>
            <a:ext cx="13063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ame 24">
            <a:extLst>
              <a:ext uri="{FF2B5EF4-FFF2-40B4-BE49-F238E27FC236}">
                <a16:creationId xmlns:a16="http://schemas.microsoft.com/office/drawing/2014/main" id="{9CCC7006-7368-37F1-7AAA-4C221F1598DB}"/>
              </a:ext>
            </a:extLst>
          </p:cNvPr>
          <p:cNvSpPr/>
          <p:nvPr/>
        </p:nvSpPr>
        <p:spPr>
          <a:xfrm>
            <a:off x="-1" y="0"/>
            <a:ext cx="4565469" cy="6858000"/>
          </a:xfrm>
          <a:prstGeom prst="frame">
            <a:avLst>
              <a:gd name="adj1" fmla="val 30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76A6513D-DA52-D9EE-162F-4D959831324A}"/>
              </a:ext>
            </a:extLst>
          </p:cNvPr>
          <p:cNvSpPr/>
          <p:nvPr/>
        </p:nvSpPr>
        <p:spPr>
          <a:xfrm>
            <a:off x="4565468" y="0"/>
            <a:ext cx="4565469" cy="6858000"/>
          </a:xfrm>
          <a:prstGeom prst="frame">
            <a:avLst>
              <a:gd name="adj1" fmla="val 30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1281C7-68FD-D27F-09E6-C921D02B4F6F}"/>
              </a:ext>
            </a:extLst>
          </p:cNvPr>
          <p:cNvGrpSpPr/>
          <p:nvPr/>
        </p:nvGrpSpPr>
        <p:grpSpPr>
          <a:xfrm>
            <a:off x="4700116" y="4618627"/>
            <a:ext cx="4236920" cy="1249647"/>
            <a:chOff x="4700116" y="5458522"/>
            <a:chExt cx="4236920" cy="124964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B1CEC48-FCA9-E1CA-9C76-343D5622D5D4}"/>
                </a:ext>
              </a:extLst>
            </p:cNvPr>
            <p:cNvSpPr/>
            <p:nvPr/>
          </p:nvSpPr>
          <p:spPr>
            <a:xfrm>
              <a:off x="4700116" y="5458522"/>
              <a:ext cx="4209782" cy="1249647"/>
            </a:xfrm>
            <a:prstGeom prst="rect">
              <a:avLst/>
            </a:prstGeom>
            <a:noFill/>
            <a:effectLst/>
          </p:spPr>
          <p:txBody>
            <a:bodyPr wrap="square" lIns="121920" tIns="60960" rIns="121920" bIns="6096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400" dirty="0">
                  <a:ln w="3175" cap="flat" cmpd="sng" algn="ctr">
                    <a:noFill/>
                    <a:prstDash val="solid"/>
                    <a:round/>
                  </a:ln>
                  <a:solidFill>
                    <a:srgbClr val="0070C0"/>
                  </a:solidFill>
                  <a:effectLst>
                    <a:outerShdw blurRad="41275" dist="20320" dir="1800000" algn="tl">
                      <a:srgbClr val="000000">
                        <a:alpha val="40000"/>
                      </a:srgbClr>
                    </a:outerShdw>
                  </a:effectLst>
                  <a:latin typeface="Berlin Sans FB" panose="020E0602020502020306" pitchFamily="34" charset="0"/>
                  <a:ea typeface="Times New Roman" panose="02020603050405020304" pitchFamily="18" charset="0"/>
                </a:rPr>
                <a:t>My name is:</a:t>
              </a:r>
            </a:p>
            <a:p>
              <a:pPr>
                <a:lnSpc>
                  <a:spcPct val="150000"/>
                </a:lnSpc>
              </a:pPr>
              <a:r>
                <a:rPr lang="en-GB" sz="2400" dirty="0">
                  <a:ln w="3175" cap="flat" cmpd="sng" algn="ctr">
                    <a:noFill/>
                    <a:prstDash val="solid"/>
                    <a:round/>
                  </a:ln>
                  <a:solidFill>
                    <a:srgbClr val="00B050"/>
                  </a:solidFill>
                  <a:effectLst>
                    <a:outerShdw blurRad="41275" dist="20320" dir="1800000" algn="tl">
                      <a:srgbClr val="000000">
                        <a:alpha val="40000"/>
                      </a:srgbClr>
                    </a:outerShdw>
                  </a:effectLst>
                  <a:latin typeface="Berlin Sans FB" panose="020E0602020502020306" pitchFamily="34" charset="0"/>
                  <a:ea typeface="Times New Roman" panose="02020603050405020304" pitchFamily="18" charset="0"/>
                </a:rPr>
                <a:t>My class is:</a:t>
              </a:r>
              <a:endParaRPr lang="en-GB" sz="1600" dirty="0">
                <a:ln w="3175" cap="flat" cmpd="sng" algn="ctr">
                  <a:noFill/>
                  <a:prstDash val="solid"/>
                  <a:round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2106CCB-0F48-40F7-849B-4DBE0EEB1100}"/>
                </a:ext>
              </a:extLst>
            </p:cNvPr>
            <p:cNvCxnSpPr/>
            <p:nvPr/>
          </p:nvCxnSpPr>
          <p:spPr>
            <a:xfrm>
              <a:off x="6354147" y="5962261"/>
              <a:ext cx="258288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726365A-34DB-F5D8-BF10-7757B031D84D}"/>
                </a:ext>
              </a:extLst>
            </p:cNvPr>
            <p:cNvCxnSpPr>
              <a:cxnSpLocks/>
            </p:cNvCxnSpPr>
            <p:nvPr/>
          </p:nvCxnSpPr>
          <p:spPr>
            <a:xfrm>
              <a:off x="6174465" y="6515877"/>
              <a:ext cx="276257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9FE91D5-28C5-4C01-1523-9A099DBFFE00}"/>
              </a:ext>
            </a:extLst>
          </p:cNvPr>
          <p:cNvSpPr txBox="1"/>
          <p:nvPr/>
        </p:nvSpPr>
        <p:spPr>
          <a:xfrm>
            <a:off x="152181" y="671848"/>
            <a:ext cx="42611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Compassion,</a:t>
            </a:r>
            <a:r>
              <a:rPr lang="en-GB" sz="22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GB" sz="22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Courage &amp;</a:t>
            </a:r>
            <a:r>
              <a:rPr lang="en-GB" sz="2200" b="1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 </a:t>
            </a:r>
            <a:r>
              <a:rPr lang="en-GB" sz="2200" b="1" dirty="0">
                <a:solidFill>
                  <a:srgbClr val="00B0F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Respect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63D260-B07F-A81D-F5A4-5DA6EE7D8893}"/>
              </a:ext>
            </a:extLst>
          </p:cNvPr>
          <p:cNvSpPr txBox="1"/>
          <p:nvPr/>
        </p:nvSpPr>
        <p:spPr>
          <a:xfrm>
            <a:off x="1031068" y="5549677"/>
            <a:ext cx="24721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>
                <a:solidFill>
                  <a:srgbClr val="00206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We are kind.</a:t>
            </a:r>
          </a:p>
          <a:p>
            <a:pPr algn="ctr"/>
            <a:r>
              <a:rPr lang="en-GB" sz="2200" dirty="0">
                <a:solidFill>
                  <a:srgbClr val="0070C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We are safe.</a:t>
            </a:r>
          </a:p>
          <a:p>
            <a:pPr algn="ctr"/>
            <a:r>
              <a:rPr lang="en-GB" sz="2200" dirty="0">
                <a:solidFill>
                  <a:srgbClr val="00B0F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We are respectful.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F5A7BC-BB23-4140-7BF4-1E48A3CBA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311" y="5817250"/>
            <a:ext cx="4209782" cy="8246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A1EDB6-B74C-F392-635C-526E11E1F9F3}"/>
              </a:ext>
            </a:extLst>
          </p:cNvPr>
          <p:cNvSpPr/>
          <p:nvPr/>
        </p:nvSpPr>
        <p:spPr>
          <a:xfrm>
            <a:off x="4816687" y="2150957"/>
            <a:ext cx="4063029" cy="1725508"/>
          </a:xfrm>
          <a:prstGeom prst="rect">
            <a:avLst/>
          </a:prstGeom>
          <a:noFill/>
          <a:effectLst/>
        </p:spPr>
        <p:txBody>
          <a:bodyPr wrap="square" lIns="121920" tIns="60960" rIns="121920" bIns="60960">
            <a:noAutofit/>
          </a:bodyPr>
          <a:lstStyle/>
          <a:p>
            <a:pPr algn="ctr"/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M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y</a:t>
            </a:r>
          </a:p>
          <a:p>
            <a:pPr algn="ctr"/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P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u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p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i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l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 P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a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s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s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p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o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r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t</a:t>
            </a:r>
            <a:endParaRPr lang="en-GB" sz="4800" dirty="0">
              <a:ln w="3175" cap="flat" cmpd="sng" algn="ctr">
                <a:solidFill>
                  <a:srgbClr val="000000"/>
                </a:solidFill>
                <a:prstDash val="solid"/>
                <a:round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399B6E-0D42-E055-F2EC-ED2C632D0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614" y="359175"/>
            <a:ext cx="1420785" cy="16041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11188E-D249-1115-17A9-9A53B4B65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992464" y="139902"/>
            <a:ext cx="554055" cy="6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4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4055E-9AB5-1B92-24D3-D295E8724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F6E0CFE9-67DF-6AA1-491C-B5CD6B9BC883}"/>
              </a:ext>
            </a:extLst>
          </p:cNvPr>
          <p:cNvSpPr/>
          <p:nvPr/>
        </p:nvSpPr>
        <p:spPr>
          <a:xfrm>
            <a:off x="49147" y="34940"/>
            <a:ext cx="4434390" cy="2213460"/>
          </a:xfrm>
          <a:custGeom>
            <a:avLst/>
            <a:gdLst>
              <a:gd name="connsiteX0" fmla="*/ 0 w 2856231"/>
              <a:gd name="connsiteY0" fmla="*/ 0 h 1834916"/>
              <a:gd name="connsiteX1" fmla="*/ 2856231 w 2856231"/>
              <a:gd name="connsiteY1" fmla="*/ 0 h 1834916"/>
              <a:gd name="connsiteX2" fmla="*/ 2856231 w 2856231"/>
              <a:gd name="connsiteY2" fmla="*/ 1834916 h 1834916"/>
              <a:gd name="connsiteX3" fmla="*/ 0 w 2856231"/>
              <a:gd name="connsiteY3" fmla="*/ 1834916 h 1834916"/>
              <a:gd name="connsiteX4" fmla="*/ 0 w 2856231"/>
              <a:gd name="connsiteY4" fmla="*/ 0 h 183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231" h="1834916">
                <a:moveTo>
                  <a:pt x="0" y="0"/>
                </a:moveTo>
                <a:lnTo>
                  <a:pt x="2856231" y="0"/>
                </a:lnTo>
                <a:lnTo>
                  <a:pt x="2856231" y="1834916"/>
                </a:lnTo>
                <a:lnTo>
                  <a:pt x="0" y="1834916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tx1"/>
                </a:solidFill>
                <a:latin typeface="Berlin Sans FB" panose="020E0602020502020306" pitchFamily="34" charset="0"/>
              </a:rPr>
              <a:t>I am good at: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024A8DC-B369-E9FE-1390-A69EC0140FEB}"/>
              </a:ext>
            </a:extLst>
          </p:cNvPr>
          <p:cNvSpPr/>
          <p:nvPr/>
        </p:nvSpPr>
        <p:spPr>
          <a:xfrm>
            <a:off x="4572000" y="34941"/>
            <a:ext cx="4494861" cy="2213460"/>
          </a:xfrm>
          <a:custGeom>
            <a:avLst/>
            <a:gdLst>
              <a:gd name="connsiteX0" fmla="*/ 0 w 2856231"/>
              <a:gd name="connsiteY0" fmla="*/ 0 h 1834916"/>
              <a:gd name="connsiteX1" fmla="*/ 2856231 w 2856231"/>
              <a:gd name="connsiteY1" fmla="*/ 0 h 1834916"/>
              <a:gd name="connsiteX2" fmla="*/ 2856231 w 2856231"/>
              <a:gd name="connsiteY2" fmla="*/ 1834916 h 1834916"/>
              <a:gd name="connsiteX3" fmla="*/ 0 w 2856231"/>
              <a:gd name="connsiteY3" fmla="*/ 1834916 h 1834916"/>
              <a:gd name="connsiteX4" fmla="*/ 0 w 2856231"/>
              <a:gd name="connsiteY4" fmla="*/ 0 h 183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231" h="1834916">
                <a:moveTo>
                  <a:pt x="0" y="0"/>
                </a:moveTo>
                <a:lnTo>
                  <a:pt x="2856231" y="0"/>
                </a:lnTo>
                <a:lnTo>
                  <a:pt x="2856231" y="1834916"/>
                </a:lnTo>
                <a:lnTo>
                  <a:pt x="0" y="1834916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1470669"/>
              <a:satOff val="-2046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tx1"/>
                </a:solidFill>
                <a:latin typeface="Berlin Sans FB" panose="020E0602020502020306" pitchFamily="34" charset="0"/>
              </a:rPr>
              <a:t>I am interested in: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A66898B-9EE5-9902-B909-BEC6A8D3C8E6}"/>
              </a:ext>
            </a:extLst>
          </p:cNvPr>
          <p:cNvSpPr/>
          <p:nvPr/>
        </p:nvSpPr>
        <p:spPr>
          <a:xfrm>
            <a:off x="58477" y="2316337"/>
            <a:ext cx="4434389" cy="2213460"/>
          </a:xfrm>
          <a:custGeom>
            <a:avLst/>
            <a:gdLst>
              <a:gd name="connsiteX0" fmla="*/ 0 w 2856231"/>
              <a:gd name="connsiteY0" fmla="*/ 0 h 2052005"/>
              <a:gd name="connsiteX1" fmla="*/ 2856231 w 2856231"/>
              <a:gd name="connsiteY1" fmla="*/ 0 h 2052005"/>
              <a:gd name="connsiteX2" fmla="*/ 2856231 w 2856231"/>
              <a:gd name="connsiteY2" fmla="*/ 2052005 h 2052005"/>
              <a:gd name="connsiteX3" fmla="*/ 0 w 2856231"/>
              <a:gd name="connsiteY3" fmla="*/ 2052005 h 2052005"/>
              <a:gd name="connsiteX4" fmla="*/ 0 w 2856231"/>
              <a:gd name="connsiteY4" fmla="*/ 0 h 20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231" h="2052005">
                <a:moveTo>
                  <a:pt x="0" y="0"/>
                </a:moveTo>
                <a:lnTo>
                  <a:pt x="2856231" y="0"/>
                </a:lnTo>
                <a:lnTo>
                  <a:pt x="2856231" y="2052005"/>
                </a:lnTo>
                <a:lnTo>
                  <a:pt x="0" y="2052005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2941338"/>
              <a:satOff val="-4091"/>
              <a:lumOff val="-15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tx1"/>
                </a:solidFill>
                <a:latin typeface="Berlin Sans FB" panose="020E0602020502020306" pitchFamily="34" charset="0"/>
              </a:rPr>
              <a:t>I don’t like: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1487023-1B6F-20DB-E0BA-4A822A5DBBB2}"/>
              </a:ext>
            </a:extLst>
          </p:cNvPr>
          <p:cNvSpPr/>
          <p:nvPr/>
        </p:nvSpPr>
        <p:spPr>
          <a:xfrm>
            <a:off x="4579130" y="2316337"/>
            <a:ext cx="4487731" cy="2213460"/>
          </a:xfrm>
          <a:custGeom>
            <a:avLst/>
            <a:gdLst>
              <a:gd name="connsiteX0" fmla="*/ 0 w 2856231"/>
              <a:gd name="connsiteY0" fmla="*/ 0 h 2052005"/>
              <a:gd name="connsiteX1" fmla="*/ 2856231 w 2856231"/>
              <a:gd name="connsiteY1" fmla="*/ 0 h 2052005"/>
              <a:gd name="connsiteX2" fmla="*/ 2856231 w 2856231"/>
              <a:gd name="connsiteY2" fmla="*/ 2052005 h 2052005"/>
              <a:gd name="connsiteX3" fmla="*/ 0 w 2856231"/>
              <a:gd name="connsiteY3" fmla="*/ 2052005 h 2052005"/>
              <a:gd name="connsiteX4" fmla="*/ 0 w 2856231"/>
              <a:gd name="connsiteY4" fmla="*/ 0 h 20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231" h="2052005">
                <a:moveTo>
                  <a:pt x="0" y="0"/>
                </a:moveTo>
                <a:lnTo>
                  <a:pt x="2856231" y="0"/>
                </a:lnTo>
                <a:lnTo>
                  <a:pt x="2856231" y="2052005"/>
                </a:lnTo>
                <a:lnTo>
                  <a:pt x="0" y="2052005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4412007"/>
              <a:satOff val="-6137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/>
                </a:solidFill>
                <a:latin typeface="Berlin Sans FB" panose="020E0602020502020306" pitchFamily="34" charset="0"/>
              </a:rPr>
              <a:t>Things that help me:</a:t>
            </a:r>
            <a:endParaRPr lang="en-US" sz="1600" kern="12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5D54AFB-B2F8-6557-B41E-876D8F49BF50}"/>
              </a:ext>
            </a:extLst>
          </p:cNvPr>
          <p:cNvSpPr/>
          <p:nvPr/>
        </p:nvSpPr>
        <p:spPr>
          <a:xfrm>
            <a:off x="59738" y="4597734"/>
            <a:ext cx="4451791" cy="2225326"/>
          </a:xfrm>
          <a:custGeom>
            <a:avLst/>
            <a:gdLst>
              <a:gd name="connsiteX0" fmla="*/ 0 w 4117583"/>
              <a:gd name="connsiteY0" fmla="*/ 0 h 1834916"/>
              <a:gd name="connsiteX1" fmla="*/ 4117583 w 4117583"/>
              <a:gd name="connsiteY1" fmla="*/ 0 h 1834916"/>
              <a:gd name="connsiteX2" fmla="*/ 4117583 w 4117583"/>
              <a:gd name="connsiteY2" fmla="*/ 1834916 h 1834916"/>
              <a:gd name="connsiteX3" fmla="*/ 0 w 4117583"/>
              <a:gd name="connsiteY3" fmla="*/ 1834916 h 1834916"/>
              <a:gd name="connsiteX4" fmla="*/ 0 w 4117583"/>
              <a:gd name="connsiteY4" fmla="*/ 0 h 183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7583" h="1834916">
                <a:moveTo>
                  <a:pt x="0" y="0"/>
                </a:moveTo>
                <a:lnTo>
                  <a:pt x="4117583" y="0"/>
                </a:lnTo>
                <a:lnTo>
                  <a:pt x="4117583" y="1834916"/>
                </a:lnTo>
                <a:lnTo>
                  <a:pt x="0" y="1834916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5882676"/>
              <a:satOff val="-8182"/>
              <a:lumOff val="-313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tx1"/>
                </a:solidFill>
                <a:latin typeface="Berlin Sans FB" panose="020E0602020502020306" pitchFamily="34" charset="0"/>
              </a:rPr>
              <a:t>I want you to know: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80E426-C0EA-C63D-01EC-23C562D64E09}"/>
              </a:ext>
            </a:extLst>
          </p:cNvPr>
          <p:cNvSpPr/>
          <p:nvPr/>
        </p:nvSpPr>
        <p:spPr>
          <a:xfrm>
            <a:off x="4572000" y="4597733"/>
            <a:ext cx="4487731" cy="2213460"/>
          </a:xfrm>
          <a:custGeom>
            <a:avLst/>
            <a:gdLst>
              <a:gd name="connsiteX0" fmla="*/ 0 w 4073393"/>
              <a:gd name="connsiteY0" fmla="*/ 0 h 1834916"/>
              <a:gd name="connsiteX1" fmla="*/ 4073393 w 4073393"/>
              <a:gd name="connsiteY1" fmla="*/ 0 h 1834916"/>
              <a:gd name="connsiteX2" fmla="*/ 4073393 w 4073393"/>
              <a:gd name="connsiteY2" fmla="*/ 1834916 h 1834916"/>
              <a:gd name="connsiteX3" fmla="*/ 0 w 4073393"/>
              <a:gd name="connsiteY3" fmla="*/ 1834916 h 1834916"/>
              <a:gd name="connsiteX4" fmla="*/ 0 w 4073393"/>
              <a:gd name="connsiteY4" fmla="*/ 0 h 183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393" h="1834916">
                <a:moveTo>
                  <a:pt x="0" y="0"/>
                </a:moveTo>
                <a:lnTo>
                  <a:pt x="4073393" y="0"/>
                </a:lnTo>
                <a:lnTo>
                  <a:pt x="4073393" y="1834916"/>
                </a:lnTo>
                <a:lnTo>
                  <a:pt x="0" y="1834916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tx1"/>
                </a:solidFill>
                <a:latin typeface="Berlin Sans FB" panose="020E0602020502020306" pitchFamily="34" charset="0"/>
              </a:rPr>
              <a:t>It would help me if you:</a:t>
            </a:r>
          </a:p>
        </p:txBody>
      </p:sp>
    </p:spTree>
    <p:extLst>
      <p:ext uri="{BB962C8B-B14F-4D97-AF65-F5344CB8AC3E}">
        <p14:creationId xmlns:p14="http://schemas.microsoft.com/office/powerpoint/2010/main" val="2470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4552406" y="0"/>
            <a:ext cx="13063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770944" y="765658"/>
            <a:ext cx="4063029" cy="1725508"/>
          </a:xfrm>
          <a:prstGeom prst="rect">
            <a:avLst/>
          </a:prstGeom>
          <a:noFill/>
          <a:effectLst/>
        </p:spPr>
        <p:txBody>
          <a:bodyPr wrap="square" lIns="121920" tIns="60960" rIns="121920" bIns="60960">
            <a:noAutofit/>
          </a:bodyPr>
          <a:lstStyle/>
          <a:p>
            <a:pPr algn="ctr"/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P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u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p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i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l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 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P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a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s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s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p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o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r</a:t>
            </a:r>
            <a:r>
              <a:rPr lang="en-GB" sz="48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t</a:t>
            </a:r>
            <a:endParaRPr lang="en-GB" sz="4800" dirty="0">
              <a:ln w="3175" cap="flat" cmpd="sng" algn="ctr">
                <a:solidFill>
                  <a:srgbClr val="000000"/>
                </a:solidFill>
                <a:prstDash val="solid"/>
                <a:round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Frame 24"/>
          <p:cNvSpPr/>
          <p:nvPr/>
        </p:nvSpPr>
        <p:spPr>
          <a:xfrm>
            <a:off x="-1" y="0"/>
            <a:ext cx="4565469" cy="6858000"/>
          </a:xfrm>
          <a:prstGeom prst="frame">
            <a:avLst>
              <a:gd name="adj1" fmla="val 30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Frame 25"/>
          <p:cNvSpPr/>
          <p:nvPr/>
        </p:nvSpPr>
        <p:spPr>
          <a:xfrm>
            <a:off x="4565468" y="0"/>
            <a:ext cx="4565469" cy="6858000"/>
          </a:xfrm>
          <a:prstGeom prst="frame">
            <a:avLst>
              <a:gd name="adj1" fmla="val 305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43311" y="5132492"/>
            <a:ext cx="4209782" cy="1725508"/>
          </a:xfrm>
          <a:prstGeom prst="rect">
            <a:avLst/>
          </a:prstGeom>
          <a:noFill/>
          <a:effectLst/>
        </p:spPr>
        <p:txBody>
          <a:bodyPr wrap="square" lIns="121920" tIns="60960" rIns="121920" bIns="6096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n w="3175" cap="flat" cmpd="sng" algn="ctr">
                  <a:noFill/>
                  <a:prstDash val="solid"/>
                  <a:round/>
                </a:ln>
                <a:solidFill>
                  <a:srgbClr val="0070C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</a:rPr>
              <a:t>Child:____________________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n w="3175" cap="flat" cmpd="sng" algn="ctr">
                  <a:noFill/>
                  <a:prstDash val="solid"/>
                  <a:round/>
                </a:ln>
                <a:solidFill>
                  <a:srgbClr val="0070C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</a:rPr>
              <a:t>Class:_______________</a:t>
            </a:r>
            <a:r>
              <a:rPr kumimoji="0" lang="en-GB" sz="2800" b="0" i="0" u="none" strike="noStrike" kern="1200" cap="none" spc="0" normalizeH="0" baseline="0" noProof="0" dirty="0">
                <a:ln w="3175" cap="flat" cmpd="sng" algn="ctr">
                  <a:noFill/>
                  <a:prstDash val="solid"/>
                  <a:round/>
                </a:ln>
                <a:solidFill>
                  <a:srgbClr val="0070C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Times New Roman" panose="02020603050405020304" pitchFamily="18" charset="0"/>
                <a:cs typeface="+mn-cs"/>
              </a:rPr>
              <a:t>______</a:t>
            </a:r>
            <a:endParaRPr lang="en-GB" dirty="0">
              <a:ln w="3175" cap="flat" cmpd="sng" algn="ctr">
                <a:noFill/>
                <a:prstDash val="solid"/>
                <a:round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992097" y="201748"/>
            <a:ext cx="365760" cy="36216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8571276" y="201748"/>
            <a:ext cx="365760" cy="3621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F2D11-2BA3-3E82-3883-DE32D5C8C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745" y="2772953"/>
            <a:ext cx="1819283" cy="20540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6E30B47-8D99-E422-6A11-4A984E1D7B01}"/>
              </a:ext>
            </a:extLst>
          </p:cNvPr>
          <p:cNvGrpSpPr/>
          <p:nvPr/>
        </p:nvGrpSpPr>
        <p:grpSpPr>
          <a:xfrm>
            <a:off x="1331452" y="439878"/>
            <a:ext cx="2048876" cy="6055642"/>
            <a:chOff x="821521" y="284531"/>
            <a:chExt cx="2589893" cy="87879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8F2BD83-2559-5E39-9649-16BFEE32C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521" y="284531"/>
              <a:ext cx="2589893" cy="8787926"/>
            </a:xfrm>
            <a:prstGeom prst="rect">
              <a:avLst/>
            </a:prstGeom>
          </p:spPr>
        </p:pic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34880975-AE19-182C-C6F0-138CDF1126C2}"/>
                </a:ext>
              </a:extLst>
            </p:cNvPr>
            <p:cNvSpPr/>
            <p:nvPr/>
          </p:nvSpPr>
          <p:spPr>
            <a:xfrm>
              <a:off x="1122337" y="350598"/>
              <a:ext cx="1843541" cy="902469"/>
            </a:xfrm>
            <a:prstGeom prst="triangle">
              <a:avLst>
                <a:gd name="adj" fmla="val 46345"/>
              </a:avLst>
            </a:prstGeom>
            <a:solidFill>
              <a:srgbClr val="3579BA"/>
            </a:solidFill>
            <a:ln>
              <a:solidFill>
                <a:srgbClr val="35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934882-EFA6-9B9A-988F-7C8102CE5097}"/>
                </a:ext>
              </a:extLst>
            </p:cNvPr>
            <p:cNvSpPr/>
            <p:nvPr/>
          </p:nvSpPr>
          <p:spPr>
            <a:xfrm>
              <a:off x="1574800" y="1143000"/>
              <a:ext cx="905933" cy="275167"/>
            </a:xfrm>
            <a:prstGeom prst="rect">
              <a:avLst/>
            </a:prstGeom>
            <a:solidFill>
              <a:srgbClr val="3579BA"/>
            </a:solidFill>
            <a:ln>
              <a:solidFill>
                <a:srgbClr val="35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E6A75F-8997-C265-E6C3-F6D15B451F51}"/>
                </a:ext>
              </a:extLst>
            </p:cNvPr>
            <p:cNvSpPr/>
            <p:nvPr/>
          </p:nvSpPr>
          <p:spPr>
            <a:xfrm rot="2587315">
              <a:off x="2317246" y="738717"/>
              <a:ext cx="246551" cy="126229"/>
            </a:xfrm>
            <a:prstGeom prst="rect">
              <a:avLst/>
            </a:prstGeom>
            <a:solidFill>
              <a:srgbClr val="3579BA"/>
            </a:solidFill>
            <a:ln>
              <a:solidFill>
                <a:srgbClr val="35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686F74-D65B-0214-E218-ECEACEE1799F}"/>
                </a:ext>
              </a:extLst>
            </p:cNvPr>
            <p:cNvSpPr/>
            <p:nvPr/>
          </p:nvSpPr>
          <p:spPr>
            <a:xfrm rot="8099102">
              <a:off x="1503130" y="737242"/>
              <a:ext cx="246551" cy="126229"/>
            </a:xfrm>
            <a:prstGeom prst="rect">
              <a:avLst/>
            </a:prstGeom>
            <a:solidFill>
              <a:srgbClr val="3579BA"/>
            </a:solidFill>
            <a:ln>
              <a:solidFill>
                <a:srgbClr val="3579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72995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77140" y="1083905"/>
            <a:ext cx="4434390" cy="1129555"/>
          </a:xfrm>
          <a:custGeom>
            <a:avLst/>
            <a:gdLst>
              <a:gd name="connsiteX0" fmla="*/ 0 w 2856231"/>
              <a:gd name="connsiteY0" fmla="*/ 0 h 1834916"/>
              <a:gd name="connsiteX1" fmla="*/ 2856231 w 2856231"/>
              <a:gd name="connsiteY1" fmla="*/ 0 h 1834916"/>
              <a:gd name="connsiteX2" fmla="*/ 2856231 w 2856231"/>
              <a:gd name="connsiteY2" fmla="*/ 1834916 h 1834916"/>
              <a:gd name="connsiteX3" fmla="*/ 0 w 2856231"/>
              <a:gd name="connsiteY3" fmla="*/ 1834916 h 1834916"/>
              <a:gd name="connsiteX4" fmla="*/ 0 w 2856231"/>
              <a:gd name="connsiteY4" fmla="*/ 0 h 183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231" h="1834916">
                <a:moveTo>
                  <a:pt x="0" y="0"/>
                </a:moveTo>
                <a:lnTo>
                  <a:pt x="2856231" y="0"/>
                </a:lnTo>
                <a:lnTo>
                  <a:pt x="2856231" y="1834916"/>
                </a:lnTo>
                <a:lnTo>
                  <a:pt x="0" y="1834916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tx1"/>
                </a:solidFill>
                <a:latin typeface="Berlin Sans FB" panose="020E0602020502020306" pitchFamily="34" charset="0"/>
              </a:rPr>
              <a:t>I am:</a:t>
            </a:r>
          </a:p>
        </p:txBody>
      </p:sp>
      <p:sp>
        <p:nvSpPr>
          <p:cNvPr id="12" name="Freeform 11"/>
          <p:cNvSpPr/>
          <p:nvPr/>
        </p:nvSpPr>
        <p:spPr>
          <a:xfrm>
            <a:off x="4572000" y="1083905"/>
            <a:ext cx="4494861" cy="1144136"/>
          </a:xfrm>
          <a:custGeom>
            <a:avLst/>
            <a:gdLst>
              <a:gd name="connsiteX0" fmla="*/ 0 w 2856231"/>
              <a:gd name="connsiteY0" fmla="*/ 0 h 1834916"/>
              <a:gd name="connsiteX1" fmla="*/ 2856231 w 2856231"/>
              <a:gd name="connsiteY1" fmla="*/ 0 h 1834916"/>
              <a:gd name="connsiteX2" fmla="*/ 2856231 w 2856231"/>
              <a:gd name="connsiteY2" fmla="*/ 1834916 h 1834916"/>
              <a:gd name="connsiteX3" fmla="*/ 0 w 2856231"/>
              <a:gd name="connsiteY3" fmla="*/ 1834916 h 1834916"/>
              <a:gd name="connsiteX4" fmla="*/ 0 w 2856231"/>
              <a:gd name="connsiteY4" fmla="*/ 0 h 183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231" h="1834916">
                <a:moveTo>
                  <a:pt x="0" y="0"/>
                </a:moveTo>
                <a:lnTo>
                  <a:pt x="2856231" y="0"/>
                </a:lnTo>
                <a:lnTo>
                  <a:pt x="2856231" y="1834916"/>
                </a:lnTo>
                <a:lnTo>
                  <a:pt x="0" y="1834916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1470669"/>
              <a:satOff val="-2046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tx1"/>
                </a:solidFill>
                <a:latin typeface="Berlin Sans FB" panose="020E0602020502020306" pitchFamily="34" charset="0"/>
              </a:rPr>
              <a:t>I really like:</a:t>
            </a:r>
          </a:p>
        </p:txBody>
      </p:sp>
      <p:sp>
        <p:nvSpPr>
          <p:cNvPr id="13" name="Freeform 12"/>
          <p:cNvSpPr/>
          <p:nvPr/>
        </p:nvSpPr>
        <p:spPr>
          <a:xfrm>
            <a:off x="77140" y="2291235"/>
            <a:ext cx="2880000" cy="2486038"/>
          </a:xfrm>
          <a:custGeom>
            <a:avLst/>
            <a:gdLst>
              <a:gd name="connsiteX0" fmla="*/ 0 w 2856231"/>
              <a:gd name="connsiteY0" fmla="*/ 0 h 2052005"/>
              <a:gd name="connsiteX1" fmla="*/ 2856231 w 2856231"/>
              <a:gd name="connsiteY1" fmla="*/ 0 h 2052005"/>
              <a:gd name="connsiteX2" fmla="*/ 2856231 w 2856231"/>
              <a:gd name="connsiteY2" fmla="*/ 2052005 h 2052005"/>
              <a:gd name="connsiteX3" fmla="*/ 0 w 2856231"/>
              <a:gd name="connsiteY3" fmla="*/ 2052005 h 2052005"/>
              <a:gd name="connsiteX4" fmla="*/ 0 w 2856231"/>
              <a:gd name="connsiteY4" fmla="*/ 0 h 20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231" h="2052005">
                <a:moveTo>
                  <a:pt x="0" y="0"/>
                </a:moveTo>
                <a:lnTo>
                  <a:pt x="2856231" y="0"/>
                </a:lnTo>
                <a:lnTo>
                  <a:pt x="2856231" y="2052005"/>
                </a:lnTo>
                <a:lnTo>
                  <a:pt x="0" y="2052005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2941338"/>
              <a:satOff val="-4091"/>
              <a:lumOff val="-15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tx1"/>
                </a:solidFill>
                <a:latin typeface="Berlin Sans FB" panose="020E0602020502020306" pitchFamily="34" charset="0"/>
              </a:rPr>
              <a:t>I would like you to know that:</a:t>
            </a:r>
          </a:p>
        </p:txBody>
      </p:sp>
      <p:sp>
        <p:nvSpPr>
          <p:cNvPr id="14" name="Freeform 13"/>
          <p:cNvSpPr/>
          <p:nvPr/>
        </p:nvSpPr>
        <p:spPr>
          <a:xfrm>
            <a:off x="6186861" y="2301067"/>
            <a:ext cx="2880000" cy="2476206"/>
          </a:xfrm>
          <a:custGeom>
            <a:avLst/>
            <a:gdLst>
              <a:gd name="connsiteX0" fmla="*/ 0 w 2856231"/>
              <a:gd name="connsiteY0" fmla="*/ 0 h 2052005"/>
              <a:gd name="connsiteX1" fmla="*/ 2856231 w 2856231"/>
              <a:gd name="connsiteY1" fmla="*/ 0 h 2052005"/>
              <a:gd name="connsiteX2" fmla="*/ 2856231 w 2856231"/>
              <a:gd name="connsiteY2" fmla="*/ 2052005 h 2052005"/>
              <a:gd name="connsiteX3" fmla="*/ 0 w 2856231"/>
              <a:gd name="connsiteY3" fmla="*/ 2052005 h 2052005"/>
              <a:gd name="connsiteX4" fmla="*/ 0 w 2856231"/>
              <a:gd name="connsiteY4" fmla="*/ 0 h 20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231" h="2052005">
                <a:moveTo>
                  <a:pt x="0" y="0"/>
                </a:moveTo>
                <a:lnTo>
                  <a:pt x="2856231" y="0"/>
                </a:lnTo>
                <a:lnTo>
                  <a:pt x="2856231" y="2052005"/>
                </a:lnTo>
                <a:lnTo>
                  <a:pt x="0" y="2052005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4412007"/>
              <a:satOff val="-6137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/>
                </a:solidFill>
                <a:latin typeface="Berlin Sans FB" panose="020E0602020502020306" pitchFamily="34" charset="0"/>
              </a:rPr>
              <a:t>These things make my lid flip:</a:t>
            </a:r>
            <a:endParaRPr lang="en-US" sz="1600" kern="12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9738" y="4841739"/>
            <a:ext cx="4451791" cy="1834916"/>
          </a:xfrm>
          <a:custGeom>
            <a:avLst/>
            <a:gdLst>
              <a:gd name="connsiteX0" fmla="*/ 0 w 4117583"/>
              <a:gd name="connsiteY0" fmla="*/ 0 h 1834916"/>
              <a:gd name="connsiteX1" fmla="*/ 4117583 w 4117583"/>
              <a:gd name="connsiteY1" fmla="*/ 0 h 1834916"/>
              <a:gd name="connsiteX2" fmla="*/ 4117583 w 4117583"/>
              <a:gd name="connsiteY2" fmla="*/ 1834916 h 1834916"/>
              <a:gd name="connsiteX3" fmla="*/ 0 w 4117583"/>
              <a:gd name="connsiteY3" fmla="*/ 1834916 h 1834916"/>
              <a:gd name="connsiteX4" fmla="*/ 0 w 4117583"/>
              <a:gd name="connsiteY4" fmla="*/ 0 h 183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7583" h="1834916">
                <a:moveTo>
                  <a:pt x="0" y="0"/>
                </a:moveTo>
                <a:lnTo>
                  <a:pt x="4117583" y="0"/>
                </a:lnTo>
                <a:lnTo>
                  <a:pt x="4117583" y="1834916"/>
                </a:lnTo>
                <a:lnTo>
                  <a:pt x="0" y="1834916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5882676"/>
              <a:satOff val="-8182"/>
              <a:lumOff val="-313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tx1"/>
                </a:solidFill>
                <a:latin typeface="Berlin Sans FB" panose="020E0602020502020306" pitchFamily="34" charset="0"/>
              </a:rPr>
              <a:t>It would help me if you could:</a:t>
            </a:r>
          </a:p>
        </p:txBody>
      </p:sp>
      <p:sp>
        <p:nvSpPr>
          <p:cNvPr id="16" name="Freeform 15"/>
          <p:cNvSpPr/>
          <p:nvPr/>
        </p:nvSpPr>
        <p:spPr>
          <a:xfrm>
            <a:off x="4572000" y="4841739"/>
            <a:ext cx="4487731" cy="1834916"/>
          </a:xfrm>
          <a:custGeom>
            <a:avLst/>
            <a:gdLst>
              <a:gd name="connsiteX0" fmla="*/ 0 w 4073393"/>
              <a:gd name="connsiteY0" fmla="*/ 0 h 1834916"/>
              <a:gd name="connsiteX1" fmla="*/ 4073393 w 4073393"/>
              <a:gd name="connsiteY1" fmla="*/ 0 h 1834916"/>
              <a:gd name="connsiteX2" fmla="*/ 4073393 w 4073393"/>
              <a:gd name="connsiteY2" fmla="*/ 1834916 h 1834916"/>
              <a:gd name="connsiteX3" fmla="*/ 0 w 4073393"/>
              <a:gd name="connsiteY3" fmla="*/ 1834916 h 1834916"/>
              <a:gd name="connsiteX4" fmla="*/ 0 w 4073393"/>
              <a:gd name="connsiteY4" fmla="*/ 0 h 183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393" h="1834916">
                <a:moveTo>
                  <a:pt x="0" y="0"/>
                </a:moveTo>
                <a:lnTo>
                  <a:pt x="4073393" y="0"/>
                </a:lnTo>
                <a:lnTo>
                  <a:pt x="4073393" y="1834916"/>
                </a:lnTo>
                <a:lnTo>
                  <a:pt x="0" y="1834916"/>
                </a:lnTo>
                <a:lnTo>
                  <a:pt x="0" y="0"/>
                </a:lnTo>
                <a:close/>
              </a:path>
            </a:pathLst>
          </a:custGeom>
          <a:noFill/>
          <a:ln w="50800"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tx1"/>
                </a:solidFill>
                <a:latin typeface="Berlin Sans FB" panose="020E0602020502020306" pitchFamily="34" charset="0"/>
              </a:rPr>
              <a:t>These things close my lid: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59508" y="432227"/>
            <a:ext cx="4624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GB" sz="54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C</a:t>
            </a:r>
            <a:r>
              <a:rPr lang="en-GB" sz="54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h</a:t>
            </a:r>
            <a:r>
              <a:rPr lang="en-GB" sz="54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i</a:t>
            </a:r>
            <a:r>
              <a:rPr lang="en-GB" sz="54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l</a:t>
            </a:r>
            <a:r>
              <a:rPr lang="en-GB" sz="54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d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54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C</a:t>
            </a:r>
            <a:r>
              <a:rPr lang="en-GB" sz="54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h</a:t>
            </a:r>
            <a:r>
              <a:rPr lang="en-GB" sz="54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a</a:t>
            </a:r>
            <a:r>
              <a:rPr lang="en-GB" sz="54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m</a:t>
            </a:r>
            <a:r>
              <a:rPr lang="en-GB" sz="54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p</a:t>
            </a:r>
            <a:r>
              <a:rPr lang="en-GB" sz="54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i</a:t>
            </a:r>
            <a:r>
              <a:rPr lang="en-GB" sz="54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o</a:t>
            </a:r>
            <a:r>
              <a:rPr lang="en-GB" sz="5400" b="1" dirty="0">
                <a:ln w="31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Arial Rounded MT Bold" panose="020F0704030504030204" pitchFamily="34" charset="0"/>
              </a:rPr>
              <a:t>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16289" y="52449"/>
            <a:ext cx="1946639" cy="952203"/>
            <a:chOff x="116289" y="52449"/>
            <a:chExt cx="1946639" cy="952203"/>
          </a:xfrm>
        </p:grpSpPr>
        <p:sp>
          <p:nvSpPr>
            <p:cNvPr id="24" name="5-Point Star 23"/>
            <p:cNvSpPr/>
            <p:nvPr/>
          </p:nvSpPr>
          <p:spPr>
            <a:xfrm rot="20414907">
              <a:off x="639500" y="55658"/>
              <a:ext cx="475979" cy="443553"/>
            </a:xfrm>
            <a:prstGeom prst="star5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5-Point Star 24"/>
            <p:cNvSpPr/>
            <p:nvPr/>
          </p:nvSpPr>
          <p:spPr>
            <a:xfrm rot="19854718">
              <a:off x="386473" y="489971"/>
              <a:ext cx="431412" cy="389258"/>
            </a:xfrm>
            <a:prstGeom prst="star5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1517140" y="526433"/>
              <a:ext cx="545788" cy="47821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5-Point Star 26"/>
            <p:cNvSpPr/>
            <p:nvPr/>
          </p:nvSpPr>
          <p:spPr>
            <a:xfrm rot="20226044">
              <a:off x="116289" y="97076"/>
              <a:ext cx="423506" cy="376436"/>
            </a:xfrm>
            <a:prstGeom prst="star5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5-Point Star 27"/>
            <p:cNvSpPr/>
            <p:nvPr/>
          </p:nvSpPr>
          <p:spPr>
            <a:xfrm rot="20974508">
              <a:off x="1150559" y="52449"/>
              <a:ext cx="594092" cy="483883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5-Point Star 28"/>
            <p:cNvSpPr/>
            <p:nvPr/>
          </p:nvSpPr>
          <p:spPr>
            <a:xfrm rot="21019309">
              <a:off x="880821" y="504634"/>
              <a:ext cx="461723" cy="449827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7123186" y="58676"/>
            <a:ext cx="1946639" cy="952203"/>
            <a:chOff x="116289" y="52449"/>
            <a:chExt cx="1946639" cy="952203"/>
          </a:xfrm>
        </p:grpSpPr>
        <p:sp>
          <p:nvSpPr>
            <p:cNvPr id="32" name="5-Point Star 31"/>
            <p:cNvSpPr/>
            <p:nvPr/>
          </p:nvSpPr>
          <p:spPr>
            <a:xfrm rot="20414907">
              <a:off x="639500" y="55658"/>
              <a:ext cx="475979" cy="443553"/>
            </a:xfrm>
            <a:prstGeom prst="star5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5-Point Star 32"/>
            <p:cNvSpPr/>
            <p:nvPr/>
          </p:nvSpPr>
          <p:spPr>
            <a:xfrm rot="19854718">
              <a:off x="386473" y="489971"/>
              <a:ext cx="431412" cy="389258"/>
            </a:xfrm>
            <a:prstGeom prst="star5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1517140" y="526433"/>
              <a:ext cx="545788" cy="478219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5-Point Star 34"/>
            <p:cNvSpPr/>
            <p:nvPr/>
          </p:nvSpPr>
          <p:spPr>
            <a:xfrm rot="20226044">
              <a:off x="116289" y="97076"/>
              <a:ext cx="423506" cy="376436"/>
            </a:xfrm>
            <a:prstGeom prst="star5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5-Point Star 35"/>
            <p:cNvSpPr/>
            <p:nvPr/>
          </p:nvSpPr>
          <p:spPr>
            <a:xfrm rot="20974508">
              <a:off x="1150559" y="52449"/>
              <a:ext cx="594092" cy="483883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5-Point Star 36"/>
            <p:cNvSpPr/>
            <p:nvPr/>
          </p:nvSpPr>
          <p:spPr>
            <a:xfrm rot="21019309">
              <a:off x="880821" y="504634"/>
              <a:ext cx="461723" cy="449827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21080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4e1382-fdca-41c7-ab77-919fd8e7e924" xsi:nil="true"/>
    <lcf76f155ced4ddcb4097134ff3c332f xmlns="5acf4e93-e3eb-4091-a69c-f17f58c72f7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F4E447D506E4288896E64F703F5EE" ma:contentTypeVersion="15" ma:contentTypeDescription="Create a new document." ma:contentTypeScope="" ma:versionID="d4792c5706de9f92b49e9f3b4d1853f2">
  <xsd:schema xmlns:xsd="http://www.w3.org/2001/XMLSchema" xmlns:xs="http://www.w3.org/2001/XMLSchema" xmlns:p="http://schemas.microsoft.com/office/2006/metadata/properties" xmlns:ns2="5acf4e93-e3eb-4091-a69c-f17f58c72f72" xmlns:ns3="6c4e1382-fdca-41c7-ab77-919fd8e7e924" targetNamespace="http://schemas.microsoft.com/office/2006/metadata/properties" ma:root="true" ma:fieldsID="692bb2b0e61f1d30de62a8cd8073b3c9" ns2:_="" ns3:_="">
    <xsd:import namespace="5acf4e93-e3eb-4091-a69c-f17f58c72f72"/>
    <xsd:import namespace="6c4e1382-fdca-41c7-ab77-919fd8e7e9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f4e93-e3eb-4091-a69c-f17f58c72f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f2730e3-1755-4dc3-8036-226966ea29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4e1382-fdca-41c7-ab77-919fd8e7e92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d8f68f0-0823-4f9e-9ac8-c0c317d5c81d}" ma:internalName="TaxCatchAll" ma:showField="CatchAllData" ma:web="6c4e1382-fdca-41c7-ab77-919fd8e7e9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8881D2-FD08-42CA-A82F-4E8AA5DC5361}">
  <ds:schemaRefs>
    <ds:schemaRef ds:uri="http://schemas.microsoft.com/office/2006/documentManagement/types"/>
    <ds:schemaRef ds:uri="http://purl.org/dc/elements/1.1/"/>
    <ds:schemaRef ds:uri="5acf4e93-e3eb-4091-a69c-f17f58c72f72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6c4e1382-fdca-41c7-ab77-919fd8e7e92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68BB13-7DB4-497B-BA84-F5178DE84D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cf4e93-e3eb-4091-a69c-f17f58c72f72"/>
    <ds:schemaRef ds:uri="6c4e1382-fdca-41c7-ab77-919fd8e7e9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8AD28F-4596-420F-8BF6-EB2BD22261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215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Berlin Sans FB</vt:lpstr>
      <vt:lpstr>Dreaming Outloud Script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Moir</dc:creator>
  <cp:lastModifiedBy>Mrs Moir</cp:lastModifiedBy>
  <cp:revision>4</cp:revision>
  <cp:lastPrinted>2025-02-04T15:34:14Z</cp:lastPrinted>
  <dcterms:created xsi:type="dcterms:W3CDTF">2024-04-16T10:40:28Z</dcterms:created>
  <dcterms:modified xsi:type="dcterms:W3CDTF">2025-02-04T17:06:07Z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0x01010085BF4E447D506E4288896E64F703F5EE</vt:lpwstr>
  </property>
  <property fmtid="{D5CDD505-2E9C-101B-9397-08002B2CF9AE}" pid="3" name="MediaServiceImageTags">
    <vt:lpwstr/>
  </property>
</Properties>
</file>