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
  </p:notesMasterIdLst>
  <p:sldIdLst>
    <p:sldId id="256" r:id="rId5"/>
    <p:sldId id="257" r:id="rId6"/>
    <p:sldId id="261" r:id="rId7"/>
    <p:sldId id="260" r:id="rId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6802F-F83E-481D-BD6F-620C58AA266B}" v="1" dt="2024-05-23T14:58:59.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105" d="100"/>
          <a:sy n="105" d="100"/>
        </p:scale>
        <p:origin x="15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Moir" userId="3d483297-4083-43f8-84f2-e3629a17ffb1" providerId="ADAL" clId="{A1A6802F-F83E-481D-BD6F-620C58AA266B}"/>
    <pc:docChg chg="modSld">
      <pc:chgData name="Mrs Moir" userId="3d483297-4083-43f8-84f2-e3629a17ffb1" providerId="ADAL" clId="{A1A6802F-F83E-481D-BD6F-620C58AA266B}" dt="2024-05-23T14:58:59.675" v="0" actId="164"/>
      <pc:docMkLst>
        <pc:docMk/>
      </pc:docMkLst>
      <pc:sldChg chg="addSp modSp">
        <pc:chgData name="Mrs Moir" userId="3d483297-4083-43f8-84f2-e3629a17ffb1" providerId="ADAL" clId="{A1A6802F-F83E-481D-BD6F-620C58AA266B}" dt="2024-05-23T14:58:59.675" v="0" actId="164"/>
        <pc:sldMkLst>
          <pc:docMk/>
          <pc:sldMk cId="3454272500" sldId="261"/>
        </pc:sldMkLst>
        <pc:spChg chg="mod">
          <ac:chgData name="Mrs Moir" userId="3d483297-4083-43f8-84f2-e3629a17ffb1" providerId="ADAL" clId="{A1A6802F-F83E-481D-BD6F-620C58AA266B}" dt="2024-05-23T14:58:59.675" v="0" actId="164"/>
          <ac:spMkLst>
            <pc:docMk/>
            <pc:sldMk cId="3454272500" sldId="261"/>
            <ac:spMk id="2" creationId="{A6646DB4-C850-96F3-2F77-0C01E68D8B74}"/>
          </ac:spMkLst>
        </pc:spChg>
        <pc:spChg chg="mod">
          <ac:chgData name="Mrs Moir" userId="3d483297-4083-43f8-84f2-e3629a17ffb1" providerId="ADAL" clId="{A1A6802F-F83E-481D-BD6F-620C58AA266B}" dt="2024-05-23T14:58:59.675" v="0" actId="164"/>
          <ac:spMkLst>
            <pc:docMk/>
            <pc:sldMk cId="3454272500" sldId="261"/>
            <ac:spMk id="4" creationId="{DBB3F680-088B-0690-0C19-1CA2CAF44468}"/>
          </ac:spMkLst>
        </pc:spChg>
        <pc:spChg chg="mod">
          <ac:chgData name="Mrs Moir" userId="3d483297-4083-43f8-84f2-e3629a17ffb1" providerId="ADAL" clId="{A1A6802F-F83E-481D-BD6F-620C58AA266B}" dt="2024-05-23T14:58:59.675" v="0" actId="164"/>
          <ac:spMkLst>
            <pc:docMk/>
            <pc:sldMk cId="3454272500" sldId="261"/>
            <ac:spMk id="15" creationId="{27D6D000-7004-7C18-2A44-25FBE94D7539}"/>
          </ac:spMkLst>
        </pc:spChg>
        <pc:grpChg chg="add mod">
          <ac:chgData name="Mrs Moir" userId="3d483297-4083-43f8-84f2-e3629a17ffb1" providerId="ADAL" clId="{A1A6802F-F83E-481D-BD6F-620C58AA266B}" dt="2024-05-23T14:58:59.675" v="0" actId="164"/>
          <ac:grpSpMkLst>
            <pc:docMk/>
            <pc:sldMk cId="3454272500" sldId="261"/>
            <ac:grpSpMk id="3" creationId="{B56ED1D8-0510-7C43-0999-DB917EAAA784}"/>
          </ac:grpSpMkLst>
        </pc:grpChg>
        <pc:picChg chg="mod">
          <ac:chgData name="Mrs Moir" userId="3d483297-4083-43f8-84f2-e3629a17ffb1" providerId="ADAL" clId="{A1A6802F-F83E-481D-BD6F-620C58AA266B}" dt="2024-05-23T14:58:59.675" v="0" actId="164"/>
          <ac:picMkLst>
            <pc:docMk/>
            <pc:sldMk cId="3454272500" sldId="261"/>
            <ac:picMk id="6" creationId="{B92F325F-F560-002B-CAE1-A6C30D325447}"/>
          </ac:picMkLst>
        </pc:picChg>
        <pc:picChg chg="mod">
          <ac:chgData name="Mrs Moir" userId="3d483297-4083-43f8-84f2-e3629a17ffb1" providerId="ADAL" clId="{A1A6802F-F83E-481D-BD6F-620C58AA266B}" dt="2024-05-23T14:58:59.675" v="0" actId="164"/>
          <ac:picMkLst>
            <pc:docMk/>
            <pc:sldMk cId="3454272500" sldId="261"/>
            <ac:picMk id="7" creationId="{C76BA2E7-D71B-4C8B-BDD8-EC887F90C53B}"/>
          </ac:picMkLst>
        </pc:picChg>
        <pc:picChg chg="mod">
          <ac:chgData name="Mrs Moir" userId="3d483297-4083-43f8-84f2-e3629a17ffb1" providerId="ADAL" clId="{A1A6802F-F83E-481D-BD6F-620C58AA266B}" dt="2024-05-23T14:58:59.675" v="0" actId="164"/>
          <ac:picMkLst>
            <pc:docMk/>
            <pc:sldMk cId="3454272500" sldId="261"/>
            <ac:picMk id="8" creationId="{486893C9-B78E-DA4E-5BE4-CA02E94FE083}"/>
          </ac:picMkLst>
        </pc:picChg>
        <pc:picChg chg="mod">
          <ac:chgData name="Mrs Moir" userId="3d483297-4083-43f8-84f2-e3629a17ffb1" providerId="ADAL" clId="{A1A6802F-F83E-481D-BD6F-620C58AA266B}" dt="2024-05-23T14:58:59.675" v="0" actId="164"/>
          <ac:picMkLst>
            <pc:docMk/>
            <pc:sldMk cId="3454272500" sldId="261"/>
            <ac:picMk id="9" creationId="{6185A070-9288-99DB-97A0-6CB95FAD265E}"/>
          </ac:picMkLst>
        </pc:picChg>
        <pc:picChg chg="mod">
          <ac:chgData name="Mrs Moir" userId="3d483297-4083-43f8-84f2-e3629a17ffb1" providerId="ADAL" clId="{A1A6802F-F83E-481D-BD6F-620C58AA266B}" dt="2024-05-23T14:58:59.675" v="0" actId="164"/>
          <ac:picMkLst>
            <pc:docMk/>
            <pc:sldMk cId="3454272500" sldId="261"/>
            <ac:picMk id="10" creationId="{CDEB1571-BC7C-C92E-DB56-F5E61A486A1C}"/>
          </ac:picMkLst>
        </pc:picChg>
        <pc:picChg chg="mod">
          <ac:chgData name="Mrs Moir" userId="3d483297-4083-43f8-84f2-e3629a17ffb1" providerId="ADAL" clId="{A1A6802F-F83E-481D-BD6F-620C58AA266B}" dt="2024-05-23T14:58:59.675" v="0" actId="164"/>
          <ac:picMkLst>
            <pc:docMk/>
            <pc:sldMk cId="3454272500" sldId="261"/>
            <ac:picMk id="11" creationId="{1705A88A-A5AB-6295-9914-83C39A9F0801}"/>
          </ac:picMkLst>
        </pc:picChg>
        <pc:picChg chg="mod">
          <ac:chgData name="Mrs Moir" userId="3d483297-4083-43f8-84f2-e3629a17ffb1" providerId="ADAL" clId="{A1A6802F-F83E-481D-BD6F-620C58AA266B}" dt="2024-05-23T14:58:59.675" v="0" actId="164"/>
          <ac:picMkLst>
            <pc:docMk/>
            <pc:sldMk cId="3454272500" sldId="261"/>
            <ac:picMk id="12" creationId="{31D7C91D-02D7-E572-1259-D1B8E1B1DF4D}"/>
          </ac:picMkLst>
        </pc:picChg>
        <pc:picChg chg="mod">
          <ac:chgData name="Mrs Moir" userId="3d483297-4083-43f8-84f2-e3629a17ffb1" providerId="ADAL" clId="{A1A6802F-F83E-481D-BD6F-620C58AA266B}" dt="2024-05-23T14:58:59.675" v="0" actId="164"/>
          <ac:picMkLst>
            <pc:docMk/>
            <pc:sldMk cId="3454272500" sldId="261"/>
            <ac:picMk id="13" creationId="{0E66FBB7-3315-715F-3623-7F62EDE1510B}"/>
          </ac:picMkLst>
        </pc:picChg>
        <pc:picChg chg="mod">
          <ac:chgData name="Mrs Moir" userId="3d483297-4083-43f8-84f2-e3629a17ffb1" providerId="ADAL" clId="{A1A6802F-F83E-481D-BD6F-620C58AA266B}" dt="2024-05-23T14:58:59.675" v="0" actId="164"/>
          <ac:picMkLst>
            <pc:docMk/>
            <pc:sldMk cId="3454272500" sldId="261"/>
            <ac:picMk id="14" creationId="{6E54BF50-FEA8-EFB1-9C6F-1DBF9A0178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602F9-9F46-448F-AA07-1E37EAED4E5F}" type="datetimeFigureOut">
              <a:rPr lang="en-GB" smtClean="0"/>
              <a:t>23/05/2024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42AA4-C52E-4BFE-B332-6CB61FBA2EE1}" type="slidenum">
              <a:rPr lang="en-GB" smtClean="0"/>
              <a:t>‹#›</a:t>
            </a:fld>
            <a:endParaRPr lang="en-GB"/>
          </a:p>
        </p:txBody>
      </p:sp>
    </p:spTree>
    <p:extLst>
      <p:ext uri="{BB962C8B-B14F-4D97-AF65-F5344CB8AC3E}">
        <p14:creationId xmlns:p14="http://schemas.microsoft.com/office/powerpoint/2010/main" val="407671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542AA4-C52E-4BFE-B332-6CB61FBA2EE1}" type="slidenum">
              <a:rPr lang="en-GB" smtClean="0"/>
              <a:t>1</a:t>
            </a:fld>
            <a:endParaRPr lang="en-GB"/>
          </a:p>
        </p:txBody>
      </p:sp>
    </p:spTree>
    <p:extLst>
      <p:ext uri="{BB962C8B-B14F-4D97-AF65-F5344CB8AC3E}">
        <p14:creationId xmlns:p14="http://schemas.microsoft.com/office/powerpoint/2010/main" val="26608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88B558-2357-426B-BA86-01516162A266}" type="datetimeFigureOut">
              <a:rPr lang="en-GB" smtClean="0"/>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D89D9A-C6C6-4C96-ACE6-E1AF95AB4130}" type="slidenum">
              <a:rPr lang="en-GB" smtClean="0"/>
              <a:t>‹#›</a:t>
            </a:fld>
            <a:endParaRPr lang="en-GB"/>
          </a:p>
        </p:txBody>
      </p:sp>
    </p:spTree>
    <p:extLst>
      <p:ext uri="{BB962C8B-B14F-4D97-AF65-F5344CB8AC3E}">
        <p14:creationId xmlns:p14="http://schemas.microsoft.com/office/powerpoint/2010/main" val="24659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88B558-2357-426B-BA86-01516162A266}" type="datetimeFigureOut">
              <a:rPr lang="en-GB" smtClean="0"/>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D89D9A-C6C6-4C96-ACE6-E1AF95AB4130}" type="slidenum">
              <a:rPr lang="en-GB" smtClean="0"/>
              <a:t>‹#›</a:t>
            </a:fld>
            <a:endParaRPr lang="en-GB"/>
          </a:p>
        </p:txBody>
      </p:sp>
    </p:spTree>
    <p:extLst>
      <p:ext uri="{BB962C8B-B14F-4D97-AF65-F5344CB8AC3E}">
        <p14:creationId xmlns:p14="http://schemas.microsoft.com/office/powerpoint/2010/main" val="289652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88B558-2357-426B-BA86-01516162A266}" type="datetimeFigureOut">
              <a:rPr lang="en-GB" smtClean="0"/>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D89D9A-C6C6-4C96-ACE6-E1AF95AB4130}" type="slidenum">
              <a:rPr lang="en-GB" smtClean="0"/>
              <a:t>‹#›</a:t>
            </a:fld>
            <a:endParaRPr lang="en-GB"/>
          </a:p>
        </p:txBody>
      </p:sp>
    </p:spTree>
    <p:extLst>
      <p:ext uri="{BB962C8B-B14F-4D97-AF65-F5344CB8AC3E}">
        <p14:creationId xmlns:p14="http://schemas.microsoft.com/office/powerpoint/2010/main" val="46235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88B558-2357-426B-BA86-01516162A266}" type="datetimeFigureOut">
              <a:rPr lang="en-GB" smtClean="0"/>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D89D9A-C6C6-4C96-ACE6-E1AF95AB4130}" type="slidenum">
              <a:rPr lang="en-GB" smtClean="0"/>
              <a:t>‹#›</a:t>
            </a:fld>
            <a:endParaRPr lang="en-GB"/>
          </a:p>
        </p:txBody>
      </p:sp>
    </p:spTree>
    <p:extLst>
      <p:ext uri="{BB962C8B-B14F-4D97-AF65-F5344CB8AC3E}">
        <p14:creationId xmlns:p14="http://schemas.microsoft.com/office/powerpoint/2010/main" val="174824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88B558-2357-426B-BA86-01516162A266}" type="datetimeFigureOut">
              <a:rPr lang="en-GB" smtClean="0"/>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D89D9A-C6C6-4C96-ACE6-E1AF95AB4130}" type="slidenum">
              <a:rPr lang="en-GB" smtClean="0"/>
              <a:t>‹#›</a:t>
            </a:fld>
            <a:endParaRPr lang="en-GB"/>
          </a:p>
        </p:txBody>
      </p:sp>
    </p:spTree>
    <p:extLst>
      <p:ext uri="{BB962C8B-B14F-4D97-AF65-F5344CB8AC3E}">
        <p14:creationId xmlns:p14="http://schemas.microsoft.com/office/powerpoint/2010/main" val="100379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88B558-2357-426B-BA86-01516162A266}" type="datetimeFigureOut">
              <a:rPr lang="en-GB" smtClean="0"/>
              <a:t>23/05/2024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D89D9A-C6C6-4C96-ACE6-E1AF95AB4130}" type="slidenum">
              <a:rPr lang="en-GB" smtClean="0"/>
              <a:t>‹#›</a:t>
            </a:fld>
            <a:endParaRPr lang="en-GB"/>
          </a:p>
        </p:txBody>
      </p:sp>
    </p:spTree>
    <p:extLst>
      <p:ext uri="{BB962C8B-B14F-4D97-AF65-F5344CB8AC3E}">
        <p14:creationId xmlns:p14="http://schemas.microsoft.com/office/powerpoint/2010/main" val="210010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88B558-2357-426B-BA86-01516162A266}" type="datetimeFigureOut">
              <a:rPr lang="en-GB" smtClean="0"/>
              <a:t>23/05/2024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D89D9A-C6C6-4C96-ACE6-E1AF95AB4130}" type="slidenum">
              <a:rPr lang="en-GB" smtClean="0"/>
              <a:t>‹#›</a:t>
            </a:fld>
            <a:endParaRPr lang="en-GB"/>
          </a:p>
        </p:txBody>
      </p:sp>
    </p:spTree>
    <p:extLst>
      <p:ext uri="{BB962C8B-B14F-4D97-AF65-F5344CB8AC3E}">
        <p14:creationId xmlns:p14="http://schemas.microsoft.com/office/powerpoint/2010/main" val="823420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88B558-2357-426B-BA86-01516162A266}" type="datetimeFigureOut">
              <a:rPr lang="en-GB" smtClean="0"/>
              <a:t>23/05/2024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D89D9A-C6C6-4C96-ACE6-E1AF95AB4130}" type="slidenum">
              <a:rPr lang="en-GB" smtClean="0"/>
              <a:t>‹#›</a:t>
            </a:fld>
            <a:endParaRPr lang="en-GB"/>
          </a:p>
        </p:txBody>
      </p:sp>
    </p:spTree>
    <p:extLst>
      <p:ext uri="{BB962C8B-B14F-4D97-AF65-F5344CB8AC3E}">
        <p14:creationId xmlns:p14="http://schemas.microsoft.com/office/powerpoint/2010/main" val="267984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8B558-2357-426B-BA86-01516162A266}" type="datetimeFigureOut">
              <a:rPr lang="en-GB" smtClean="0"/>
              <a:t>23/05/2024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D89D9A-C6C6-4C96-ACE6-E1AF95AB4130}" type="slidenum">
              <a:rPr lang="en-GB" smtClean="0"/>
              <a:t>‹#›</a:t>
            </a:fld>
            <a:endParaRPr lang="en-GB"/>
          </a:p>
        </p:txBody>
      </p:sp>
    </p:spTree>
    <p:extLst>
      <p:ext uri="{BB962C8B-B14F-4D97-AF65-F5344CB8AC3E}">
        <p14:creationId xmlns:p14="http://schemas.microsoft.com/office/powerpoint/2010/main" val="376769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88B558-2357-426B-BA86-01516162A266}" type="datetimeFigureOut">
              <a:rPr lang="en-GB" smtClean="0"/>
              <a:t>23/05/2024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D89D9A-C6C6-4C96-ACE6-E1AF95AB4130}" type="slidenum">
              <a:rPr lang="en-GB" smtClean="0"/>
              <a:t>‹#›</a:t>
            </a:fld>
            <a:endParaRPr lang="en-GB"/>
          </a:p>
        </p:txBody>
      </p:sp>
    </p:spTree>
    <p:extLst>
      <p:ext uri="{BB962C8B-B14F-4D97-AF65-F5344CB8AC3E}">
        <p14:creationId xmlns:p14="http://schemas.microsoft.com/office/powerpoint/2010/main" val="394874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88B558-2357-426B-BA86-01516162A266}" type="datetimeFigureOut">
              <a:rPr lang="en-GB" smtClean="0"/>
              <a:t>23/05/2024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D89D9A-C6C6-4C96-ACE6-E1AF95AB4130}" type="slidenum">
              <a:rPr lang="en-GB" smtClean="0"/>
              <a:t>‹#›</a:t>
            </a:fld>
            <a:endParaRPr lang="en-GB"/>
          </a:p>
        </p:txBody>
      </p:sp>
    </p:spTree>
    <p:extLst>
      <p:ext uri="{BB962C8B-B14F-4D97-AF65-F5344CB8AC3E}">
        <p14:creationId xmlns:p14="http://schemas.microsoft.com/office/powerpoint/2010/main" val="163429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88B558-2357-426B-BA86-01516162A266}" type="datetimeFigureOut">
              <a:rPr lang="en-GB" smtClean="0"/>
              <a:t>23/05/2024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D89D9A-C6C6-4C96-ACE6-E1AF95AB4130}" type="slidenum">
              <a:rPr lang="en-GB" smtClean="0"/>
              <a:t>‹#›</a:t>
            </a:fld>
            <a:endParaRPr lang="en-GB"/>
          </a:p>
        </p:txBody>
      </p:sp>
    </p:spTree>
    <p:extLst>
      <p:ext uri="{BB962C8B-B14F-4D97-AF65-F5344CB8AC3E}">
        <p14:creationId xmlns:p14="http://schemas.microsoft.com/office/powerpoint/2010/main" val="2023384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4.png"/><Relationship Id="rId12" Type="http://schemas.microsoft.com/office/2007/relationships/hdphoto" Target="../media/hdphoto4.wdp"/><Relationship Id="rId17" Type="http://schemas.openxmlformats.org/officeDocument/2006/relationships/image" Target="../media/image9.jpg"/><Relationship Id="rId2" Type="http://schemas.openxmlformats.org/officeDocument/2006/relationships/notesSlide" Target="../notesSlides/notesSlide1.xml"/><Relationship Id="rId16" Type="http://schemas.microsoft.com/office/2007/relationships/hdphoto" Target="../media/hdphoto6.wdp"/><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png"/><Relationship Id="rId1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E005865C-2E88-BEA1-C81B-066B216C3DC7}"/>
              </a:ext>
            </a:extLst>
          </p:cNvPr>
          <p:cNvSpPr txBox="1"/>
          <p:nvPr/>
        </p:nvSpPr>
        <p:spPr>
          <a:xfrm>
            <a:off x="266184" y="1628154"/>
            <a:ext cx="4442942" cy="3785652"/>
          </a:xfrm>
          <a:prstGeom prst="rect">
            <a:avLst/>
          </a:prstGeom>
          <a:noFill/>
        </p:spPr>
        <p:txBody>
          <a:bodyPr wrap="square" rtlCol="0">
            <a:spAutoFit/>
          </a:bodyPr>
          <a:lstStyle/>
          <a:p>
            <a:pPr algn="ctr"/>
            <a:r>
              <a:rPr lang="en-GB" sz="1600" dirty="0">
                <a:solidFill>
                  <a:srgbClr val="002060"/>
                </a:solidFill>
              </a:rPr>
              <a:t>Sometimes, when you start something new, it is nice to find out some information before you begin.  This book will show and tell you a little bit about Ladybird Class.</a:t>
            </a:r>
          </a:p>
          <a:p>
            <a:pPr algn="ctr"/>
            <a:endParaRPr lang="en-GB" sz="1600" dirty="0">
              <a:solidFill>
                <a:srgbClr val="002060"/>
              </a:solidFill>
            </a:endParaRPr>
          </a:p>
          <a:p>
            <a:pPr algn="ctr"/>
            <a:endParaRPr lang="en-GB" sz="1600" dirty="0">
              <a:solidFill>
                <a:srgbClr val="002060"/>
              </a:solidFill>
            </a:endParaRPr>
          </a:p>
          <a:p>
            <a:pPr algn="ctr"/>
            <a:endParaRPr lang="en-GB" sz="1600" dirty="0">
              <a:solidFill>
                <a:srgbClr val="002060"/>
              </a:solidFill>
            </a:endParaRPr>
          </a:p>
          <a:p>
            <a:pPr algn="ctr"/>
            <a:endParaRPr lang="en-GB" sz="1600" dirty="0">
              <a:solidFill>
                <a:srgbClr val="002060"/>
              </a:solidFill>
            </a:endParaRPr>
          </a:p>
          <a:p>
            <a:pPr algn="ctr"/>
            <a:endParaRPr lang="en-GB" sz="1600" dirty="0">
              <a:solidFill>
                <a:srgbClr val="002060"/>
              </a:solidFill>
            </a:endParaRPr>
          </a:p>
          <a:p>
            <a:pPr algn="ctr"/>
            <a:endParaRPr lang="en-GB" sz="1600" dirty="0">
              <a:solidFill>
                <a:srgbClr val="002060"/>
              </a:solidFill>
            </a:endParaRPr>
          </a:p>
          <a:p>
            <a:pPr algn="ctr"/>
            <a:r>
              <a:rPr lang="en-GB" sz="1600" dirty="0">
                <a:solidFill>
                  <a:srgbClr val="002060"/>
                </a:solidFill>
              </a:rPr>
              <a:t>You have been given this book for a special reason.  We are so pleased that you are joining Silchester School and we can’t wait to get to know you.  We’re sure that we will have lots of fun learning and playing together.</a:t>
            </a:r>
          </a:p>
        </p:txBody>
      </p:sp>
      <p:pic>
        <p:nvPicPr>
          <p:cNvPr id="4" name="Picture 3" descr="27,235 Cartoon Ladybird Royalty-Free Photos and Stock Images | Shutterstock">
            <a:extLst>
              <a:ext uri="{FF2B5EF4-FFF2-40B4-BE49-F238E27FC236}">
                <a16:creationId xmlns:a16="http://schemas.microsoft.com/office/drawing/2014/main" id="{D7B3217A-D20B-607E-7DA4-FD7C95A2A8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5684" y="3782262"/>
            <a:ext cx="2647632" cy="2647632"/>
          </a:xfrm>
          <a:prstGeom prst="rect">
            <a:avLst/>
          </a:prstGeom>
          <a:noFill/>
          <a:ln>
            <a:noFill/>
          </a:ln>
        </p:spPr>
      </p:pic>
      <p:sp>
        <p:nvSpPr>
          <p:cNvPr id="5" name="Frame 4">
            <a:extLst>
              <a:ext uri="{FF2B5EF4-FFF2-40B4-BE49-F238E27FC236}">
                <a16:creationId xmlns:a16="http://schemas.microsoft.com/office/drawing/2014/main" id="{7CA2A01A-039D-4592-2BB1-532A1E07F79D}"/>
              </a:ext>
            </a:extLst>
          </p:cNvPr>
          <p:cNvSpPr/>
          <p:nvPr/>
        </p:nvSpPr>
        <p:spPr>
          <a:xfrm>
            <a:off x="-1" y="0"/>
            <a:ext cx="4953000" cy="6858000"/>
          </a:xfrm>
          <a:prstGeom prst="frame">
            <a:avLst>
              <a:gd name="adj1" fmla="val 305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Frame 5">
            <a:extLst>
              <a:ext uri="{FF2B5EF4-FFF2-40B4-BE49-F238E27FC236}">
                <a16:creationId xmlns:a16="http://schemas.microsoft.com/office/drawing/2014/main" id="{EC650B56-7262-9F12-9586-17D2B563AD63}"/>
              </a:ext>
            </a:extLst>
          </p:cNvPr>
          <p:cNvSpPr/>
          <p:nvPr/>
        </p:nvSpPr>
        <p:spPr>
          <a:xfrm>
            <a:off x="4953001" y="0"/>
            <a:ext cx="4953000" cy="6858000"/>
          </a:xfrm>
          <a:prstGeom prst="frame">
            <a:avLst>
              <a:gd name="adj1" fmla="val 305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a:extLst>
              <a:ext uri="{FF2B5EF4-FFF2-40B4-BE49-F238E27FC236}">
                <a16:creationId xmlns:a16="http://schemas.microsoft.com/office/drawing/2014/main" id="{0E1566BD-07F6-B8DB-F804-384AB8A5B422}"/>
              </a:ext>
            </a:extLst>
          </p:cNvPr>
          <p:cNvPicPr>
            <a:picLocks noChangeAspect="1"/>
          </p:cNvPicPr>
          <p:nvPr/>
        </p:nvPicPr>
        <p:blipFill>
          <a:blip r:embed="rId4"/>
          <a:stretch>
            <a:fillRect/>
          </a:stretch>
        </p:blipFill>
        <p:spPr>
          <a:xfrm>
            <a:off x="1990391" y="2799556"/>
            <a:ext cx="1115016" cy="1258888"/>
          </a:xfrm>
          <a:prstGeom prst="rect">
            <a:avLst/>
          </a:prstGeom>
        </p:spPr>
      </p:pic>
      <p:grpSp>
        <p:nvGrpSpPr>
          <p:cNvPr id="87" name="Group 86">
            <a:extLst>
              <a:ext uri="{FF2B5EF4-FFF2-40B4-BE49-F238E27FC236}">
                <a16:creationId xmlns:a16="http://schemas.microsoft.com/office/drawing/2014/main" id="{A666E581-4FDE-10DB-853B-D23AF62C9AF3}"/>
              </a:ext>
            </a:extLst>
          </p:cNvPr>
          <p:cNvGrpSpPr/>
          <p:nvPr/>
        </p:nvGrpSpPr>
        <p:grpSpPr>
          <a:xfrm>
            <a:off x="724624" y="5428355"/>
            <a:ext cx="3718877" cy="1220263"/>
            <a:chOff x="266183" y="5063806"/>
            <a:chExt cx="4442942" cy="1487815"/>
          </a:xfrm>
        </p:grpSpPr>
        <p:grpSp>
          <p:nvGrpSpPr>
            <p:cNvPr id="28" name="Group 27">
              <a:extLst>
                <a:ext uri="{FF2B5EF4-FFF2-40B4-BE49-F238E27FC236}">
                  <a16:creationId xmlns:a16="http://schemas.microsoft.com/office/drawing/2014/main" id="{D5DF6CB6-0012-CD7F-8B4D-F431CCEAD603}"/>
                </a:ext>
              </a:extLst>
            </p:cNvPr>
            <p:cNvGrpSpPr/>
            <p:nvPr/>
          </p:nvGrpSpPr>
          <p:grpSpPr>
            <a:xfrm>
              <a:off x="1719410" y="5100430"/>
              <a:ext cx="1540839" cy="1425834"/>
              <a:chOff x="896913" y="276045"/>
              <a:chExt cx="7350174" cy="6305909"/>
            </a:xfrm>
          </p:grpSpPr>
          <p:pic>
            <p:nvPicPr>
              <p:cNvPr id="44" name="Picture 43">
                <a:extLst>
                  <a:ext uri="{FF2B5EF4-FFF2-40B4-BE49-F238E27FC236}">
                    <a16:creationId xmlns:a16="http://schemas.microsoft.com/office/drawing/2014/main" id="{F0E4FE82-C29A-C1EB-4EFA-AB61A617CE7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90" b="92967" l="9954" r="89893">
                            <a14:foregroundMark x1="54977" y1="90989" x2="62175" y2="92967"/>
                            <a14:foregroundMark x1="22971" y1="10330" x2="64778" y2="12747"/>
                            <a14:foregroundMark x1="64778" y1="12747" x2="73201" y2="10549"/>
                          </a14:backgroundRemoval>
                        </a14:imgEffect>
                      </a14:imgLayer>
                    </a14:imgProps>
                  </a:ext>
                </a:extLst>
              </a:blip>
              <a:stretch>
                <a:fillRect/>
              </a:stretch>
            </p:blipFill>
            <p:spPr>
              <a:xfrm>
                <a:off x="896913" y="980401"/>
                <a:ext cx="7350174" cy="5121484"/>
              </a:xfrm>
              <a:prstGeom prst="rect">
                <a:avLst/>
              </a:prstGeom>
            </p:spPr>
          </p:pic>
          <p:sp>
            <p:nvSpPr>
              <p:cNvPr id="45" name="Oval 44">
                <a:extLst>
                  <a:ext uri="{FF2B5EF4-FFF2-40B4-BE49-F238E27FC236}">
                    <a16:creationId xmlns:a16="http://schemas.microsoft.com/office/drawing/2014/main" id="{47AF73E9-CF97-2628-B664-A86BAE4748FD}"/>
                  </a:ext>
                </a:extLst>
              </p:cNvPr>
              <p:cNvSpPr/>
              <p:nvPr/>
            </p:nvSpPr>
            <p:spPr>
              <a:xfrm>
                <a:off x="1294079" y="276045"/>
                <a:ext cx="6555842" cy="6305909"/>
              </a:xfrm>
              <a:prstGeom prst="ellipse">
                <a:avLst/>
              </a:prstGeom>
              <a:noFill/>
              <a:ln w="76200">
                <a:solidFill>
                  <a:srgbClr val="FB5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ADCC7879-0A2D-FC11-0376-099810FC26B9}"/>
                </a:ext>
              </a:extLst>
            </p:cNvPr>
            <p:cNvGrpSpPr/>
            <p:nvPr/>
          </p:nvGrpSpPr>
          <p:grpSpPr>
            <a:xfrm>
              <a:off x="3334804" y="5125787"/>
              <a:ext cx="1374321" cy="1425834"/>
              <a:chOff x="1294079" y="276045"/>
              <a:chExt cx="6555842" cy="6305909"/>
            </a:xfrm>
          </p:grpSpPr>
          <p:pic>
            <p:nvPicPr>
              <p:cNvPr id="42" name="Picture 41">
                <a:extLst>
                  <a:ext uri="{FF2B5EF4-FFF2-40B4-BE49-F238E27FC236}">
                    <a16:creationId xmlns:a16="http://schemas.microsoft.com/office/drawing/2014/main" id="{B511E486-6244-57CC-62E7-0E89A302A4E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082" b="95692" l="3091" r="94040">
                            <a14:foregroundMark x1="5519" y1="5669" x2="82119" y2="14512"/>
                            <a14:foregroundMark x1="82119" y1="14512" x2="93377" y2="14286"/>
                            <a14:foregroundMark x1="93377" y1="14286" x2="93377" y2="14286"/>
                            <a14:foregroundMark x1="38190" y1="6576" x2="58720" y2="7256"/>
                            <a14:foregroundMark x1="58720" y1="7256" x2="70419" y2="5442"/>
                            <a14:foregroundMark x1="26711" y1="95692" x2="30243" y2="88889"/>
                            <a14:foregroundMark x1="10155" y1="19728" x2="49890" y2="16327"/>
                            <a14:foregroundMark x1="57616" y1="19728" x2="83885" y2="7029"/>
                            <a14:foregroundMark x1="79691" y1="21542" x2="91170" y2="14739"/>
                            <a14:foregroundMark x1="91170" y1="14739" x2="83223" y2="5896"/>
                            <a14:foregroundMark x1="83223" y1="5896" x2="75276" y2="6803"/>
                            <a14:foregroundMark x1="92936" y1="7256" x2="87638" y2="17460"/>
                            <a14:foregroundMark x1="87638" y1="17460" x2="86976" y2="17460"/>
                            <a14:foregroundMark x1="81898" y1="9751" x2="81898" y2="12698"/>
                            <a14:foregroundMark x1="94260" y1="9977" x2="89845" y2="20635"/>
                            <a14:foregroundMark x1="89845" y1="20635" x2="85872" y2="21315"/>
                            <a14:foregroundMark x1="5519" y1="4535" x2="5960" y2="20181"/>
                            <a14:foregroundMark x1="5960" y1="20181" x2="8609" y2="21315"/>
                            <a14:foregroundMark x1="8389" y1="12472" x2="22517" y2="12925"/>
                            <a14:foregroundMark x1="22517" y1="12925" x2="23400" y2="12698"/>
                            <a14:foregroundMark x1="26490" y1="19955" x2="41060" y2="18367"/>
                            <a14:foregroundMark x1="41060" y1="18367" x2="73068" y2="21088"/>
                            <a14:foregroundMark x1="73068" y1="21088" x2="80795" y2="20635"/>
                            <a14:foregroundMark x1="42384" y1="13605" x2="45916" y2="14059"/>
                            <a14:foregroundMark x1="3974" y1="6576" x2="3311" y2="16327"/>
                            <a14:foregroundMark x1="20088" y1="4762" x2="86313" y2="7483"/>
                            <a14:foregroundMark x1="86313" y1="7483" x2="92274" y2="18821"/>
                            <a14:foregroundMark x1="92274" y1="18821" x2="58720" y2="8844"/>
                            <a14:foregroundMark x1="58720" y1="8844" x2="8830" y2="11791"/>
                            <a14:foregroundMark x1="8830" y1="11791" x2="18543" y2="4082"/>
                            <a14:foregroundMark x1="18543" y1="4082" x2="24503" y2="7483"/>
                          </a14:backgroundRemoval>
                        </a14:imgEffect>
                      </a14:imgLayer>
                    </a14:imgProps>
                  </a:ext>
                </a:extLst>
              </a:blip>
              <a:stretch>
                <a:fillRect/>
              </a:stretch>
            </p:blipFill>
            <p:spPr>
              <a:xfrm>
                <a:off x="1979357" y="1156209"/>
                <a:ext cx="5185285" cy="5047926"/>
              </a:xfrm>
              <a:prstGeom prst="rect">
                <a:avLst/>
              </a:prstGeom>
            </p:spPr>
          </p:pic>
          <p:sp>
            <p:nvSpPr>
              <p:cNvPr id="43" name="Oval 42">
                <a:extLst>
                  <a:ext uri="{FF2B5EF4-FFF2-40B4-BE49-F238E27FC236}">
                    <a16:creationId xmlns:a16="http://schemas.microsoft.com/office/drawing/2014/main" id="{24A023D3-100F-307B-0453-F204D3E4FFF9}"/>
                  </a:ext>
                </a:extLst>
              </p:cNvPr>
              <p:cNvSpPr/>
              <p:nvPr/>
            </p:nvSpPr>
            <p:spPr>
              <a:xfrm>
                <a:off x="1294079" y="276045"/>
                <a:ext cx="6555842" cy="6305909"/>
              </a:xfrm>
              <a:prstGeom prst="ellipse">
                <a:avLst/>
              </a:prstGeom>
              <a:noFill/>
              <a:ln w="76200">
                <a:solidFill>
                  <a:srgbClr val="FB5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479752F8-2E76-9372-F111-0B1B499B2CD3}"/>
                </a:ext>
              </a:extLst>
            </p:cNvPr>
            <p:cNvGrpSpPr/>
            <p:nvPr/>
          </p:nvGrpSpPr>
          <p:grpSpPr>
            <a:xfrm>
              <a:off x="266183" y="5063806"/>
              <a:ext cx="1374321" cy="1425834"/>
              <a:chOff x="1294079" y="276045"/>
              <a:chExt cx="6555842" cy="6305909"/>
            </a:xfrm>
          </p:grpSpPr>
          <p:sp>
            <p:nvSpPr>
              <p:cNvPr id="38" name="Oval 37">
                <a:extLst>
                  <a:ext uri="{FF2B5EF4-FFF2-40B4-BE49-F238E27FC236}">
                    <a16:creationId xmlns:a16="http://schemas.microsoft.com/office/drawing/2014/main" id="{F1DD9972-7F49-5707-70CE-64074537A20A}"/>
                  </a:ext>
                </a:extLst>
              </p:cNvPr>
              <p:cNvSpPr/>
              <p:nvPr/>
            </p:nvSpPr>
            <p:spPr>
              <a:xfrm>
                <a:off x="1294079" y="276045"/>
                <a:ext cx="6555842" cy="6305909"/>
              </a:xfrm>
              <a:prstGeom prst="ellipse">
                <a:avLst/>
              </a:prstGeom>
              <a:noFill/>
              <a:ln w="76200">
                <a:solidFill>
                  <a:srgbClr val="FB5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a:extLst>
                  <a:ext uri="{FF2B5EF4-FFF2-40B4-BE49-F238E27FC236}">
                    <a16:creationId xmlns:a16="http://schemas.microsoft.com/office/drawing/2014/main" id="{0AFC553E-0ECF-8805-F2A1-312962A3986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524" b="90000" l="6458" r="91513">
                            <a14:foregroundMark x1="13653" y1="7381" x2="40590" y2="12619"/>
                            <a14:foregroundMark x1="40590" y1="12619" x2="70295" y2="8810"/>
                            <a14:foregroundMark x1="70295" y1="8810" x2="76568" y2="18810"/>
                            <a14:foregroundMark x1="76568" y1="18810" x2="67343" y2="19524"/>
                            <a14:foregroundMark x1="67343" y1="19524" x2="57196" y2="15000"/>
                            <a14:foregroundMark x1="57196" y1="15000" x2="19926" y2="22619"/>
                            <a14:foregroundMark x1="19926" y1="22619" x2="15498" y2="21905"/>
                            <a14:foregroundMark x1="23801" y1="5952" x2="59594" y2="5952"/>
                            <a14:foregroundMark x1="80258" y1="31190" x2="89114" y2="36190"/>
                            <a14:foregroundMark x1="89114" y1="36190" x2="89483" y2="36905"/>
                            <a14:foregroundMark x1="82657" y1="30476" x2="83948" y2="29524"/>
                            <a14:foregroundMark x1="49815" y1="30714" x2="58487" y2="39762"/>
                            <a14:foregroundMark x1="52030" y1="41190" x2="56458" y2="33571"/>
                            <a14:foregroundMark x1="50923" y1="37381" x2="53690" y2="41190"/>
                            <a14:foregroundMark x1="53321" y1="31905" x2="57565" y2="34524"/>
                            <a14:foregroundMark x1="55166" y1="30476" x2="57380" y2="34286"/>
                            <a14:foregroundMark x1="88745" y1="31667" x2="88745" y2="29286"/>
                            <a14:foregroundMark x1="86716" y1="31667" x2="89299" y2="28571"/>
                            <a14:foregroundMark x1="88192" y1="25952" x2="87638" y2="32143"/>
                            <a14:foregroundMark x1="89852" y1="25952" x2="87638" y2="31190"/>
                            <a14:foregroundMark x1="21956" y1="28333" x2="17897" y2="38333"/>
                            <a14:foregroundMark x1="15498" y1="32857" x2="25646" y2="37381"/>
                            <a14:foregroundMark x1="31550" y1="61190" x2="41328" y2="59048"/>
                            <a14:foregroundMark x1="41328" y1="59048" x2="33210" y2="63810"/>
                            <a14:foregroundMark x1="58487" y1="68095" x2="60332" y2="67381"/>
                            <a14:foregroundMark x1="61439" y1="65952" x2="66790" y2="63095"/>
                            <a14:foregroundMark x1="83395" y1="61667" x2="91697" y2="69048"/>
                            <a14:foregroundMark x1="91697" y1="69048" x2="85240" y2="60000"/>
                            <a14:foregroundMark x1="85240" y1="60000" x2="86347" y2="59762"/>
                            <a14:foregroundMark x1="88930" y1="63095" x2="90959" y2="65476"/>
                            <a14:foregroundMark x1="84686" y1="67857" x2="87085" y2="70000"/>
                            <a14:foregroundMark x1="71587" y1="88333" x2="76384" y2="84048"/>
                            <a14:foregroundMark x1="74539" y1="82381" x2="75092" y2="82143"/>
                            <a14:foregroundMark x1="32841" y1="90476" x2="36347" y2="90000"/>
                            <a14:foregroundMark x1="41697" y1="84286" x2="38192" y2="85476"/>
                            <a14:foregroundMark x1="6642" y1="88810" x2="15129" y2="82619"/>
                            <a14:foregroundMark x1="15129" y1="82619" x2="13284" y2="83095"/>
                            <a14:foregroundMark x1="12177" y1="88810" x2="9779" y2="82143"/>
                            <a14:foregroundMark x1="7749" y1="56429" x2="9779" y2="55714"/>
                            <a14:foregroundMark x1="10332" y1="54762" x2="10701" y2="63571"/>
                            <a14:foregroundMark x1="12177" y1="58333" x2="15498" y2="58810"/>
                            <a14:foregroundMark x1="19373" y1="22143" x2="20111" y2="30714"/>
                            <a14:foregroundMark x1="33579" y1="53571" x2="33948" y2="54286"/>
                            <a14:foregroundMark x1="86531" y1="28333" x2="88930" y2="32619"/>
                            <a14:foregroundMark x1="22140" y1="29286" x2="25277" y2="24762"/>
                            <a14:foregroundMark x1="24170" y1="30476" x2="25830" y2="24762"/>
                            <a14:foregroundMark x1="26384" y1="25476" x2="25646" y2="28333"/>
                            <a14:foregroundMark x1="85240" y1="29762" x2="87823" y2="27857"/>
                            <a14:foregroundMark x1="20480" y1="4286" x2="33026" y2="5000"/>
                            <a14:foregroundMark x1="33026" y1="5000" x2="52214" y2="4524"/>
                            <a14:foregroundMark x1="52214" y1="4524" x2="52214" y2="4524"/>
                            <a14:foregroundMark x1="83210" y1="21190" x2="87823" y2="28095"/>
                            <a14:foregroundMark x1="83948" y1="21429" x2="86162" y2="24286"/>
                            <a14:foregroundMark x1="85793" y1="22381" x2="86900" y2="25000"/>
                          </a14:backgroundRemoval>
                        </a14:imgEffect>
                      </a14:imgLayer>
                    </a14:imgProps>
                  </a:ext>
                </a:extLst>
              </a:blip>
              <a:stretch>
                <a:fillRect/>
              </a:stretch>
            </p:blipFill>
            <p:spPr>
              <a:xfrm>
                <a:off x="1714679" y="1144077"/>
                <a:ext cx="6135242" cy="4754247"/>
              </a:xfrm>
              <a:prstGeom prst="rect">
                <a:avLst/>
              </a:prstGeom>
            </p:spPr>
          </p:pic>
        </p:grpSp>
      </p:grpSp>
      <p:grpSp>
        <p:nvGrpSpPr>
          <p:cNvPr id="46" name="Group 45">
            <a:extLst>
              <a:ext uri="{FF2B5EF4-FFF2-40B4-BE49-F238E27FC236}">
                <a16:creationId xmlns:a16="http://schemas.microsoft.com/office/drawing/2014/main" id="{D7A80B75-B537-800B-734A-B6B0B0009A69}"/>
              </a:ext>
            </a:extLst>
          </p:cNvPr>
          <p:cNvGrpSpPr/>
          <p:nvPr/>
        </p:nvGrpSpPr>
        <p:grpSpPr>
          <a:xfrm>
            <a:off x="724624" y="278149"/>
            <a:ext cx="3618582" cy="1122442"/>
            <a:chOff x="4391451" y="1300356"/>
            <a:chExt cx="6009106" cy="1782013"/>
          </a:xfrm>
        </p:grpSpPr>
        <p:grpSp>
          <p:nvGrpSpPr>
            <p:cNvPr id="49" name="Group 48">
              <a:extLst>
                <a:ext uri="{FF2B5EF4-FFF2-40B4-BE49-F238E27FC236}">
                  <a16:creationId xmlns:a16="http://schemas.microsoft.com/office/drawing/2014/main" id="{3D5AEE6E-8E38-A576-934B-D17E49FE0F1E}"/>
                </a:ext>
              </a:extLst>
            </p:cNvPr>
            <p:cNvGrpSpPr/>
            <p:nvPr/>
          </p:nvGrpSpPr>
          <p:grpSpPr>
            <a:xfrm>
              <a:off x="8539957" y="1300356"/>
              <a:ext cx="1860600" cy="1750875"/>
              <a:chOff x="1294079" y="276045"/>
              <a:chExt cx="6555842" cy="6305909"/>
            </a:xfrm>
          </p:grpSpPr>
          <p:sp>
            <p:nvSpPr>
              <p:cNvPr id="59" name="Oval 58">
                <a:extLst>
                  <a:ext uri="{FF2B5EF4-FFF2-40B4-BE49-F238E27FC236}">
                    <a16:creationId xmlns:a16="http://schemas.microsoft.com/office/drawing/2014/main" id="{B5AF993F-C042-0BA2-D34C-8D567697068B}"/>
                  </a:ext>
                </a:extLst>
              </p:cNvPr>
              <p:cNvSpPr/>
              <p:nvPr/>
            </p:nvSpPr>
            <p:spPr>
              <a:xfrm>
                <a:off x="1294079" y="276045"/>
                <a:ext cx="6555842" cy="6305909"/>
              </a:xfrm>
              <a:prstGeom prst="ellipse">
                <a:avLst/>
              </a:prstGeom>
              <a:noFill/>
              <a:ln w="76200">
                <a:solidFill>
                  <a:srgbClr val="FB5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a:extLst>
                  <a:ext uri="{FF2B5EF4-FFF2-40B4-BE49-F238E27FC236}">
                    <a16:creationId xmlns:a16="http://schemas.microsoft.com/office/drawing/2014/main" id="{BC3C16C6-F080-6A9C-7742-F27B547108CE}"/>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6488" b="92394" l="3178" r="93644">
                            <a14:foregroundMark x1="8051" y1="87696" x2="9958" y2="80313"/>
                            <a14:foregroundMark x1="3178" y1="90157" x2="4661" y2="87248"/>
                            <a14:foregroundMark x1="44068" y1="90157" x2="62288" y2="92394"/>
                            <a14:foregroundMark x1="16949" y1="6264" x2="21822" y2="16555"/>
                            <a14:foregroundMark x1="21822" y1="16555" x2="37076" y2="8501"/>
                            <a14:foregroundMark x1="37076" y1="8501" x2="45763" y2="20805"/>
                            <a14:foregroundMark x1="45763" y1="20805" x2="55508" y2="13423"/>
                            <a14:foregroundMark x1="55508" y1="13423" x2="67373" y2="12528"/>
                            <a14:foregroundMark x1="67373" y1="12528" x2="89407" y2="15660"/>
                            <a14:foregroundMark x1="89407" y1="15660" x2="89619" y2="17897"/>
                            <a14:foregroundMark x1="24576" y1="6488" x2="56568" y2="7830"/>
                            <a14:foregroundMark x1="93644" y1="17897" x2="93008" y2="15884"/>
                          </a14:backgroundRemoval>
                        </a14:imgEffect>
                      </a14:imgLayer>
                    </a14:imgProps>
                  </a:ext>
                </a:extLst>
              </a:blip>
              <a:stretch>
                <a:fillRect/>
              </a:stretch>
            </p:blipFill>
            <p:spPr>
              <a:xfrm>
                <a:off x="1815698" y="876084"/>
                <a:ext cx="5391393" cy="5105832"/>
              </a:xfrm>
              <a:prstGeom prst="rect">
                <a:avLst/>
              </a:prstGeom>
            </p:spPr>
          </p:pic>
        </p:grpSp>
        <p:grpSp>
          <p:nvGrpSpPr>
            <p:cNvPr id="51" name="Group 50">
              <a:extLst>
                <a:ext uri="{FF2B5EF4-FFF2-40B4-BE49-F238E27FC236}">
                  <a16:creationId xmlns:a16="http://schemas.microsoft.com/office/drawing/2014/main" id="{05634E99-F5B0-C6E2-AB37-3B1CA5CB6C2F}"/>
                </a:ext>
              </a:extLst>
            </p:cNvPr>
            <p:cNvGrpSpPr/>
            <p:nvPr/>
          </p:nvGrpSpPr>
          <p:grpSpPr>
            <a:xfrm>
              <a:off x="4391451" y="1331494"/>
              <a:ext cx="1860600" cy="1750875"/>
              <a:chOff x="1294079" y="276045"/>
              <a:chExt cx="6555842" cy="6305909"/>
            </a:xfrm>
          </p:grpSpPr>
          <p:sp>
            <p:nvSpPr>
              <p:cNvPr id="55" name="Oval 54">
                <a:extLst>
                  <a:ext uri="{FF2B5EF4-FFF2-40B4-BE49-F238E27FC236}">
                    <a16:creationId xmlns:a16="http://schemas.microsoft.com/office/drawing/2014/main" id="{9A831AD3-19B3-0352-2782-04DA121F19B7}"/>
                  </a:ext>
                </a:extLst>
              </p:cNvPr>
              <p:cNvSpPr/>
              <p:nvPr/>
            </p:nvSpPr>
            <p:spPr>
              <a:xfrm>
                <a:off x="1294079" y="276045"/>
                <a:ext cx="6555842" cy="6305909"/>
              </a:xfrm>
              <a:prstGeom prst="ellipse">
                <a:avLst/>
              </a:prstGeom>
              <a:noFill/>
              <a:ln w="76200">
                <a:solidFill>
                  <a:srgbClr val="FB5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D2FF0AEF-A09F-D52C-625D-D18E73C8DE25}"/>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7175" b="93722" l="5376" r="89247">
                            <a14:foregroundMark x1="39785" y1="88789" x2="41720" y2="88341"/>
                            <a14:foregroundMark x1="46237" y1="93946" x2="47957" y2="92377"/>
                            <a14:foregroundMark x1="34409" y1="89686" x2="38280" y2="88789"/>
                            <a14:foregroundMark x1="36129" y1="86771" x2="38710" y2="87668"/>
                            <a14:foregroundMark x1="10323" y1="21973" x2="19785" y2="11211"/>
                            <a14:foregroundMark x1="19785" y1="11211" x2="47527" y2="9193"/>
                            <a14:foregroundMark x1="47527" y1="9193" x2="62796" y2="12332"/>
                            <a14:foregroundMark x1="62796" y1="12332" x2="73118" y2="8520"/>
                            <a14:foregroundMark x1="73118" y1="8520" x2="85376" y2="10090"/>
                            <a14:foregroundMark x1="85376" y1="10090" x2="87957" y2="17040"/>
                            <a14:foregroundMark x1="86237" y1="17937" x2="15699" y2="20404"/>
                            <a14:foregroundMark x1="8387" y1="20404" x2="12688" y2="10090"/>
                            <a14:foregroundMark x1="12688" y1="10090" x2="23871" y2="7175"/>
                            <a14:foregroundMark x1="23871" y1="7175" x2="51183" y2="19955"/>
                            <a14:foregroundMark x1="51183" y1="19955" x2="59570" y2="8296"/>
                            <a14:foregroundMark x1="59570" y1="8296" x2="72258" y2="18386"/>
                            <a14:foregroundMark x1="72258" y1="18386" x2="86237" y2="13229"/>
                            <a14:foregroundMark x1="86237" y1="13229" x2="69247" y2="7623"/>
                            <a14:foregroundMark x1="69247" y1="7623" x2="35914" y2="7399"/>
                            <a14:foregroundMark x1="22151" y1="14574" x2="32258" y2="15471"/>
                            <a14:foregroundMark x1="45161" y1="22197" x2="77204" y2="20628"/>
                            <a14:foregroundMark x1="80215" y1="22646" x2="88387" y2="12556"/>
                            <a14:foregroundMark x1="88387" y1="12556" x2="83656" y2="8744"/>
                            <a14:foregroundMark x1="13118" y1="6951" x2="5376" y2="19058"/>
                            <a14:foregroundMark x1="5376" y1="19058" x2="7097" y2="20852"/>
                            <a14:foregroundMark x1="34194" y1="30493" x2="37419" y2="30717"/>
                            <a14:foregroundMark x1="34624" y1="30942" x2="37204" y2="33184"/>
                            <a14:foregroundMark x1="36989" y1="90807" x2="39785" y2="88565"/>
                            <a14:foregroundMark x1="43656" y1="92152" x2="46237" y2="92825"/>
                          </a14:backgroundRemoval>
                        </a14:imgEffect>
                      </a14:imgLayer>
                    </a14:imgProps>
                  </a:ext>
                </a:extLst>
              </a:blip>
              <a:stretch>
                <a:fillRect/>
              </a:stretch>
            </p:blipFill>
            <p:spPr>
              <a:xfrm>
                <a:off x="2046886" y="1037506"/>
                <a:ext cx="5380457" cy="5160610"/>
              </a:xfrm>
              <a:prstGeom prst="rect">
                <a:avLst/>
              </a:prstGeom>
            </p:spPr>
          </p:pic>
        </p:grpSp>
        <p:grpSp>
          <p:nvGrpSpPr>
            <p:cNvPr id="52" name="Group 51">
              <a:extLst>
                <a:ext uri="{FF2B5EF4-FFF2-40B4-BE49-F238E27FC236}">
                  <a16:creationId xmlns:a16="http://schemas.microsoft.com/office/drawing/2014/main" id="{877BA4F4-5645-38B4-1CC8-5EC4A8554697}"/>
                </a:ext>
              </a:extLst>
            </p:cNvPr>
            <p:cNvGrpSpPr/>
            <p:nvPr/>
          </p:nvGrpSpPr>
          <p:grpSpPr>
            <a:xfrm>
              <a:off x="6465704" y="1300357"/>
              <a:ext cx="1860600" cy="1750875"/>
              <a:chOff x="1294079" y="276045"/>
              <a:chExt cx="6555842" cy="6305909"/>
            </a:xfrm>
          </p:grpSpPr>
          <p:sp>
            <p:nvSpPr>
              <p:cNvPr id="53" name="Oval 52">
                <a:extLst>
                  <a:ext uri="{FF2B5EF4-FFF2-40B4-BE49-F238E27FC236}">
                    <a16:creationId xmlns:a16="http://schemas.microsoft.com/office/drawing/2014/main" id="{A86B2FD2-4058-FF11-A0C4-9B2EB82277F5}"/>
                  </a:ext>
                </a:extLst>
              </p:cNvPr>
              <p:cNvSpPr/>
              <p:nvPr/>
            </p:nvSpPr>
            <p:spPr>
              <a:xfrm>
                <a:off x="1294079" y="276045"/>
                <a:ext cx="6555842" cy="6305909"/>
              </a:xfrm>
              <a:prstGeom prst="ellipse">
                <a:avLst/>
              </a:prstGeom>
              <a:noFill/>
              <a:ln w="76200">
                <a:solidFill>
                  <a:srgbClr val="FB5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a:extLst>
                  <a:ext uri="{FF2B5EF4-FFF2-40B4-BE49-F238E27FC236}">
                    <a16:creationId xmlns:a16="http://schemas.microsoft.com/office/drawing/2014/main" id="{7652F98B-4E43-6CA3-79FF-B9B777CA7EBD}"/>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8776" b="94919" l="2805" r="99835">
                            <a14:foregroundMark x1="3795" y1="45497" x2="11881" y2="50115"/>
                            <a14:foregroundMark x1="11881" y1="50115" x2="21782" y2="42725"/>
                            <a14:foregroundMark x1="21782" y1="42725" x2="22607" y2="55658"/>
                            <a14:foregroundMark x1="22607" y1="55658" x2="39934" y2="60970"/>
                            <a14:foregroundMark x1="12376" y1="62587" x2="8746" y2="51963"/>
                            <a14:foregroundMark x1="8746" y1="51963" x2="6931" y2="51963"/>
                            <a14:foregroundMark x1="4950" y1="52656" x2="6271" y2="53349"/>
                            <a14:foregroundMark x1="12706" y1="60970" x2="18977" y2="56582"/>
                            <a14:foregroundMark x1="19472" y1="46651" x2="22277" y2="51039"/>
                            <a14:foregroundMark x1="20957" y1="43187" x2="34818" y2="40878"/>
                            <a14:foregroundMark x1="34818" y1="40878" x2="38944" y2="43418"/>
                            <a14:foregroundMark x1="26403" y1="88684" x2="24917" y2="85219"/>
                            <a14:foregroundMark x1="24257" y1="90531" x2="23927" y2="88915"/>
                            <a14:foregroundMark x1="45710" y1="92841" x2="38119" y2="93533"/>
                            <a14:foregroundMark x1="67162" y1="95150" x2="75413" y2="95612"/>
                            <a14:foregroundMark x1="89934" y1="66744" x2="99835" y2="77598"/>
                            <a14:foregroundMark x1="99835" y1="77598" x2="99835" y2="77598"/>
                            <a14:foregroundMark x1="30693" y1="7621" x2="35149" y2="18938"/>
                            <a14:foregroundMark x1="35149" y1="18938" x2="44389" y2="13395"/>
                            <a14:foregroundMark x1="44389" y1="13395" x2="54290" y2="19630"/>
                            <a14:foregroundMark x1="54290" y1="19630" x2="62376" y2="9700"/>
                            <a14:foregroundMark x1="62376" y1="9700" x2="67657" y2="20785"/>
                            <a14:foregroundMark x1="67657" y1="20785" x2="71287" y2="11085"/>
                            <a14:foregroundMark x1="64521" y1="8776" x2="42904" y2="9007"/>
                            <a14:foregroundMark x1="29043" y1="11778" x2="35644" y2="10393"/>
                            <a14:foregroundMark x1="29043" y1="14550" x2="35314" y2="22402"/>
                            <a14:foregroundMark x1="35314" y1="22402" x2="42904" y2="22402"/>
                            <a14:foregroundMark x1="44224" y1="24018" x2="57756" y2="22633"/>
                            <a14:foregroundMark x1="57756" y1="22633" x2="63201" y2="24018"/>
                            <a14:foregroundMark x1="66172" y1="24480" x2="74257" y2="15704"/>
                            <a14:foregroundMark x1="74257" y1="15704" x2="65842" y2="10162"/>
                            <a14:foregroundMark x1="65842" y1="10162" x2="65017" y2="10393"/>
                            <a14:foregroundMark x1="8581" y1="46189" x2="12541" y2="46420"/>
                          </a14:backgroundRemoval>
                        </a14:imgEffect>
                      </a14:imgLayer>
                    </a14:imgProps>
                  </a:ext>
                </a:extLst>
              </a:blip>
              <a:stretch>
                <a:fillRect/>
              </a:stretch>
            </p:blipFill>
            <p:spPr>
              <a:xfrm>
                <a:off x="1294079" y="987275"/>
                <a:ext cx="6381208" cy="4559510"/>
              </a:xfrm>
              <a:prstGeom prst="rect">
                <a:avLst/>
              </a:prstGeom>
            </p:spPr>
          </p:pic>
        </p:grpSp>
      </p:grpSp>
      <p:sp>
        <p:nvSpPr>
          <p:cNvPr id="65" name="TextBox 64">
            <a:extLst>
              <a:ext uri="{FF2B5EF4-FFF2-40B4-BE49-F238E27FC236}">
                <a16:creationId xmlns:a16="http://schemas.microsoft.com/office/drawing/2014/main" id="{B4EF36B9-3CA5-AB70-6B92-E9CD949B1735}"/>
              </a:ext>
            </a:extLst>
          </p:cNvPr>
          <p:cNvSpPr txBox="1"/>
          <p:nvPr/>
        </p:nvSpPr>
        <p:spPr>
          <a:xfrm>
            <a:off x="5474478" y="1491210"/>
            <a:ext cx="3910045" cy="2123658"/>
          </a:xfrm>
          <a:prstGeom prst="rect">
            <a:avLst/>
          </a:prstGeom>
          <a:noFill/>
        </p:spPr>
        <p:txBody>
          <a:bodyPr wrap="none" rtlCol="0">
            <a:spAutoFit/>
          </a:bodyPr>
          <a:lstStyle/>
          <a:p>
            <a:pPr algn="ctr"/>
            <a:r>
              <a:rPr lang="en-GB" sz="6600" b="1" dirty="0">
                <a:ln w="25400">
                  <a:solidFill>
                    <a:srgbClr val="C00000"/>
                  </a:solidFill>
                </a:ln>
                <a:blipFill dpi="0" rotWithShape="1">
                  <a:blip r:embed="rId17">
                    <a:extLst>
                      <a:ext uri="{28A0092B-C50C-407E-A947-70E740481C1C}">
                        <a14:useLocalDpi xmlns:a14="http://schemas.microsoft.com/office/drawing/2010/main" val="0"/>
                      </a:ext>
                    </a:extLst>
                  </a:blip>
                  <a:srcRect/>
                  <a:stretch>
                    <a:fillRect/>
                  </a:stretch>
                </a:blipFill>
                <a:latin typeface="Berlin Sans FB" panose="020E0602020502020306" pitchFamily="34" charset="0"/>
              </a:rPr>
              <a:t>Ladybird</a:t>
            </a:r>
          </a:p>
          <a:p>
            <a:pPr algn="ctr"/>
            <a:r>
              <a:rPr lang="en-GB" sz="6600" b="1" dirty="0">
                <a:ln w="25400">
                  <a:solidFill>
                    <a:srgbClr val="C00000"/>
                  </a:solidFill>
                </a:ln>
                <a:blipFill dpi="0" rotWithShape="1">
                  <a:blip r:embed="rId17">
                    <a:extLst>
                      <a:ext uri="{28A0092B-C50C-407E-A947-70E740481C1C}">
                        <a14:useLocalDpi xmlns:a14="http://schemas.microsoft.com/office/drawing/2010/main" val="0"/>
                      </a:ext>
                    </a:extLst>
                  </a:blip>
                  <a:srcRect/>
                  <a:stretch>
                    <a:fillRect/>
                  </a:stretch>
                </a:blipFill>
                <a:latin typeface="Berlin Sans FB" panose="020E0602020502020306" pitchFamily="34" charset="0"/>
              </a:rPr>
              <a:t>Class</a:t>
            </a:r>
          </a:p>
        </p:txBody>
      </p:sp>
      <p:sp>
        <p:nvSpPr>
          <p:cNvPr id="66" name="TextBox 65">
            <a:extLst>
              <a:ext uri="{FF2B5EF4-FFF2-40B4-BE49-F238E27FC236}">
                <a16:creationId xmlns:a16="http://schemas.microsoft.com/office/drawing/2014/main" id="{41D038CD-3E4C-19C2-1CAD-99476EC27B66}"/>
              </a:ext>
            </a:extLst>
          </p:cNvPr>
          <p:cNvSpPr txBox="1"/>
          <p:nvPr/>
        </p:nvSpPr>
        <p:spPr>
          <a:xfrm>
            <a:off x="6357605" y="581872"/>
            <a:ext cx="2143792" cy="523220"/>
          </a:xfrm>
          <a:prstGeom prst="rect">
            <a:avLst/>
          </a:prstGeom>
          <a:noFill/>
        </p:spPr>
        <p:txBody>
          <a:bodyPr wrap="none" rtlCol="0">
            <a:spAutoFit/>
          </a:bodyPr>
          <a:lstStyle/>
          <a:p>
            <a:r>
              <a:rPr lang="en-GB" sz="2800" b="1" dirty="0"/>
              <a:t>Welcome to</a:t>
            </a:r>
          </a:p>
        </p:txBody>
      </p:sp>
    </p:spTree>
    <p:extLst>
      <p:ext uri="{BB962C8B-B14F-4D97-AF65-F5344CB8AC3E}">
        <p14:creationId xmlns:p14="http://schemas.microsoft.com/office/powerpoint/2010/main" val="179606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646DB4-C850-96F3-2F77-0C01E68D8B74}"/>
              </a:ext>
            </a:extLst>
          </p:cNvPr>
          <p:cNvSpPr/>
          <p:nvPr/>
        </p:nvSpPr>
        <p:spPr>
          <a:xfrm>
            <a:off x="0" y="80387"/>
            <a:ext cx="4953000" cy="894303"/>
          </a:xfrm>
          <a:prstGeom prst="rect">
            <a:avLst/>
          </a:prstGeom>
          <a:noFill/>
          <a:effectLst/>
        </p:spPr>
        <p:txBody>
          <a:bodyPr wrap="square" lIns="121920" tIns="60960" rIns="121920" bIns="60960">
            <a:noAutofit/>
          </a:bodyPr>
          <a:lstStyle/>
          <a:p>
            <a:pPr algn="ctr"/>
            <a:r>
              <a:rPr lang="en-GB" sz="4800" b="1" dirty="0">
                <a:ln w="3175" cap="flat" cmpd="sng" algn="ctr">
                  <a:solidFill>
                    <a:srgbClr val="000000"/>
                  </a:solidFill>
                  <a:prstDash val="solid"/>
                  <a:round/>
                </a:ln>
                <a:solidFill>
                  <a:srgbClr val="FF0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Y</a:t>
            </a:r>
            <a:r>
              <a:rPr lang="en-GB" sz="4800" b="1" dirty="0">
                <a:ln w="3175" cap="flat" cmpd="sng" algn="ctr">
                  <a:solidFill>
                    <a:srgbClr val="000000"/>
                  </a:solidFill>
                  <a:prstDash val="solid"/>
                  <a:round/>
                </a:ln>
                <a:solidFill>
                  <a:srgbClr val="FFC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o</a:t>
            </a:r>
            <a:r>
              <a:rPr lang="en-GB" sz="4800" b="1" dirty="0">
                <a:ln w="3175" cap="flat" cmpd="sng" algn="ctr">
                  <a:solidFill>
                    <a:srgbClr val="000000"/>
                  </a:solidFill>
                  <a:prstDash val="solid"/>
                  <a:round/>
                </a:ln>
                <a:solidFill>
                  <a:srgbClr val="FFFF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u</a:t>
            </a:r>
            <a:r>
              <a:rPr lang="en-GB" sz="4800" b="1" dirty="0">
                <a:ln w="3175" cap="flat" cmpd="sng" algn="ctr">
                  <a:solidFill>
                    <a:srgbClr val="000000"/>
                  </a:solidFill>
                  <a:prstDash val="solid"/>
                  <a:round/>
                </a:ln>
                <a:solidFill>
                  <a:srgbClr val="00B05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r </a:t>
            </a:r>
            <a:r>
              <a:rPr lang="en-GB" sz="4800" b="1" dirty="0">
                <a:ln w="3175" cap="flat" cmpd="sng" algn="ctr">
                  <a:solidFill>
                    <a:srgbClr val="000000"/>
                  </a:solidFill>
                  <a:prstDash val="solid"/>
                  <a:round/>
                </a:ln>
                <a:solidFill>
                  <a:srgbClr val="0070C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T</a:t>
            </a:r>
            <a:r>
              <a:rPr lang="en-GB" sz="4800" b="1" dirty="0">
                <a:ln w="3175" cap="flat" cmpd="sng" algn="ctr">
                  <a:solidFill>
                    <a:srgbClr val="000000"/>
                  </a:solidFill>
                  <a:prstDash val="solid"/>
                  <a:round/>
                </a:ln>
                <a:solidFill>
                  <a:srgbClr val="7030A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e</a:t>
            </a:r>
            <a:r>
              <a:rPr lang="en-GB" sz="4800" b="1" dirty="0">
                <a:ln w="3175" cap="flat" cmpd="sng" algn="ctr">
                  <a:solidFill>
                    <a:srgbClr val="000000"/>
                  </a:solidFill>
                  <a:prstDash val="solid"/>
                  <a:round/>
                </a:ln>
                <a:solidFill>
                  <a:srgbClr val="FF0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a</a:t>
            </a:r>
            <a:r>
              <a:rPr lang="en-GB" sz="4800" b="1" dirty="0">
                <a:ln w="3175" cap="flat" cmpd="sng" algn="ctr">
                  <a:solidFill>
                    <a:srgbClr val="000000"/>
                  </a:solidFill>
                  <a:prstDash val="solid"/>
                  <a:round/>
                </a:ln>
                <a:solidFill>
                  <a:srgbClr val="FFC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c</a:t>
            </a:r>
            <a:r>
              <a:rPr lang="en-GB" sz="4800" b="1" dirty="0">
                <a:ln w="3175" cap="flat" cmpd="sng" algn="ctr">
                  <a:solidFill>
                    <a:srgbClr val="000000"/>
                  </a:solidFill>
                  <a:prstDash val="solid"/>
                  <a:round/>
                </a:ln>
                <a:solidFill>
                  <a:srgbClr val="FFFF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h</a:t>
            </a:r>
            <a:r>
              <a:rPr lang="en-GB" sz="4800" b="1" dirty="0">
                <a:ln w="3175" cap="flat" cmpd="sng" algn="ctr">
                  <a:solidFill>
                    <a:srgbClr val="000000"/>
                  </a:solidFill>
                  <a:prstDash val="solid"/>
                  <a:round/>
                </a:ln>
                <a:solidFill>
                  <a:srgbClr val="00B05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e</a:t>
            </a:r>
            <a:r>
              <a:rPr lang="en-GB" sz="4800" b="1" dirty="0">
                <a:ln w="3175" cap="flat" cmpd="sng" algn="ctr">
                  <a:solidFill>
                    <a:srgbClr val="000000"/>
                  </a:solidFill>
                  <a:prstDash val="solid"/>
                  <a:round/>
                </a:ln>
                <a:solidFill>
                  <a:srgbClr val="0070C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r</a:t>
            </a:r>
            <a:r>
              <a:rPr lang="en-GB" sz="4800" b="1" dirty="0">
                <a:ln w="3175" cap="flat" cmpd="sng" algn="ctr">
                  <a:solidFill>
                    <a:srgbClr val="000000"/>
                  </a:solidFill>
                  <a:prstDash val="solid"/>
                  <a:round/>
                </a:ln>
                <a:solidFill>
                  <a:srgbClr val="7030A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s</a:t>
            </a:r>
            <a:endParaRPr lang="en-GB" sz="4800" dirty="0">
              <a:ln w="3175" cap="flat" cmpd="sng" algn="ctr">
                <a:solidFill>
                  <a:srgbClr val="000000"/>
                </a:solidFill>
                <a:prstDash val="solid"/>
                <a:round/>
              </a:ln>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D23D1FB4-24A9-4E7A-F7B0-444B2B1B6C35}"/>
              </a:ext>
            </a:extLst>
          </p:cNvPr>
          <p:cNvSpPr/>
          <p:nvPr/>
        </p:nvSpPr>
        <p:spPr>
          <a:xfrm>
            <a:off x="4953000" y="80386"/>
            <a:ext cx="4953000" cy="894303"/>
          </a:xfrm>
          <a:prstGeom prst="rect">
            <a:avLst/>
          </a:prstGeom>
          <a:noFill/>
          <a:effectLst/>
        </p:spPr>
        <p:txBody>
          <a:bodyPr wrap="square" lIns="121920" tIns="60960" rIns="121920" bIns="60960">
            <a:noAutofit/>
          </a:bodyPr>
          <a:lstStyle/>
          <a:p>
            <a:pPr algn="ctr"/>
            <a:r>
              <a:rPr lang="en-GB" sz="4800" b="1" dirty="0">
                <a:ln w="3175" cap="flat" cmpd="sng" algn="ctr">
                  <a:solidFill>
                    <a:srgbClr val="000000"/>
                  </a:solidFill>
                  <a:prstDash val="solid"/>
                  <a:round/>
                </a:ln>
                <a:solidFill>
                  <a:srgbClr val="FF0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L</a:t>
            </a:r>
            <a:r>
              <a:rPr lang="en-GB" sz="4800" b="1" dirty="0">
                <a:ln w="3175" cap="flat" cmpd="sng" algn="ctr">
                  <a:solidFill>
                    <a:srgbClr val="000000"/>
                  </a:solidFill>
                  <a:prstDash val="solid"/>
                  <a:round/>
                </a:ln>
                <a:solidFill>
                  <a:srgbClr val="FFC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u</a:t>
            </a:r>
            <a:r>
              <a:rPr lang="en-GB" sz="4800" b="1" dirty="0">
                <a:ln w="3175" cap="flat" cmpd="sng" algn="ctr">
                  <a:solidFill>
                    <a:srgbClr val="000000"/>
                  </a:solidFill>
                  <a:prstDash val="solid"/>
                  <a:round/>
                </a:ln>
                <a:solidFill>
                  <a:srgbClr val="FFFF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n</a:t>
            </a:r>
            <a:r>
              <a:rPr lang="en-GB" sz="4800" b="1" dirty="0">
                <a:ln w="3175" cap="flat" cmpd="sng" algn="ctr">
                  <a:solidFill>
                    <a:srgbClr val="000000"/>
                  </a:solidFill>
                  <a:prstDash val="solid"/>
                  <a:round/>
                </a:ln>
                <a:solidFill>
                  <a:srgbClr val="00B05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c</a:t>
            </a:r>
            <a:r>
              <a:rPr lang="en-GB" sz="4800" b="1" dirty="0">
                <a:ln w="3175" cap="flat" cmpd="sng" algn="ctr">
                  <a:solidFill>
                    <a:srgbClr val="000000"/>
                  </a:solidFill>
                  <a:prstDash val="solid"/>
                  <a:round/>
                </a:ln>
                <a:solidFill>
                  <a:srgbClr val="0070C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h</a:t>
            </a:r>
            <a:r>
              <a:rPr lang="en-GB" sz="4800" b="1" dirty="0">
                <a:ln w="3175" cap="flat" cmpd="sng" algn="ctr">
                  <a:solidFill>
                    <a:srgbClr val="000000"/>
                  </a:solidFill>
                  <a:prstDash val="solid"/>
                  <a:round/>
                </a:ln>
                <a:solidFill>
                  <a:srgbClr val="7030A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t</a:t>
            </a:r>
            <a:r>
              <a:rPr lang="en-GB" sz="4800" b="1" dirty="0">
                <a:ln w="3175" cap="flat" cmpd="sng" algn="ctr">
                  <a:solidFill>
                    <a:srgbClr val="000000"/>
                  </a:solidFill>
                  <a:prstDash val="solid"/>
                  <a:round/>
                </a:ln>
                <a:solidFill>
                  <a:srgbClr val="FF0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i</a:t>
            </a:r>
            <a:r>
              <a:rPr lang="en-GB" sz="4800" b="1" dirty="0">
                <a:ln w="3175" cap="flat" cmpd="sng" algn="ctr">
                  <a:solidFill>
                    <a:srgbClr val="000000"/>
                  </a:solidFill>
                  <a:prstDash val="solid"/>
                  <a:round/>
                </a:ln>
                <a:solidFill>
                  <a:srgbClr val="FFC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m</a:t>
            </a:r>
            <a:r>
              <a:rPr lang="en-GB" sz="4800" b="1" dirty="0">
                <a:ln w="3175" cap="flat" cmpd="sng" algn="ctr">
                  <a:solidFill>
                    <a:srgbClr val="000000"/>
                  </a:solidFill>
                  <a:prstDash val="solid"/>
                  <a:round/>
                </a:ln>
                <a:solidFill>
                  <a:srgbClr val="FFFF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e</a:t>
            </a:r>
            <a:r>
              <a:rPr lang="en-GB" sz="4800" b="1" dirty="0">
                <a:ln w="3175" cap="flat" cmpd="sng" algn="ctr">
                  <a:solidFill>
                    <a:srgbClr val="000000"/>
                  </a:solidFill>
                  <a:prstDash val="solid"/>
                  <a:round/>
                </a:ln>
                <a:solidFill>
                  <a:srgbClr val="00B05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s</a:t>
            </a:r>
            <a:endParaRPr lang="en-GB" sz="4800" dirty="0">
              <a:ln w="3175" cap="flat" cmpd="sng" algn="ctr">
                <a:solidFill>
                  <a:srgbClr val="000000"/>
                </a:solidFill>
                <a:prstDash val="solid"/>
                <a:round/>
              </a:ln>
              <a:effectLst/>
              <a:latin typeface="Times New Roman" panose="02020603050405020304" pitchFamily="18" charset="0"/>
              <a:ea typeface="Times New Roman" panose="02020603050405020304" pitchFamily="18" charset="0"/>
            </a:endParaRPr>
          </a:p>
        </p:txBody>
      </p:sp>
      <p:sp>
        <p:nvSpPr>
          <p:cNvPr id="4" name="Frame 3">
            <a:extLst>
              <a:ext uri="{FF2B5EF4-FFF2-40B4-BE49-F238E27FC236}">
                <a16:creationId xmlns:a16="http://schemas.microsoft.com/office/drawing/2014/main" id="{DBB3F680-088B-0690-0C19-1CA2CAF44468}"/>
              </a:ext>
            </a:extLst>
          </p:cNvPr>
          <p:cNvSpPr/>
          <p:nvPr/>
        </p:nvSpPr>
        <p:spPr>
          <a:xfrm>
            <a:off x="-1" y="0"/>
            <a:ext cx="4953000" cy="6858000"/>
          </a:xfrm>
          <a:prstGeom prst="frame">
            <a:avLst>
              <a:gd name="adj1" fmla="val 305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Frame 4">
            <a:extLst>
              <a:ext uri="{FF2B5EF4-FFF2-40B4-BE49-F238E27FC236}">
                <a16:creationId xmlns:a16="http://schemas.microsoft.com/office/drawing/2014/main" id="{A7817D74-C7BB-E977-5EC3-FA2A6A41DF27}"/>
              </a:ext>
            </a:extLst>
          </p:cNvPr>
          <p:cNvSpPr/>
          <p:nvPr/>
        </p:nvSpPr>
        <p:spPr>
          <a:xfrm>
            <a:off x="4953001" y="0"/>
            <a:ext cx="4953000" cy="6858000"/>
          </a:xfrm>
          <a:prstGeom prst="frame">
            <a:avLst>
              <a:gd name="adj1" fmla="val 3058"/>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descr="Two women holding a sign&#10;&#10;Description automatically generated">
            <a:extLst>
              <a:ext uri="{FF2B5EF4-FFF2-40B4-BE49-F238E27FC236}">
                <a16:creationId xmlns:a16="http://schemas.microsoft.com/office/drawing/2014/main" id="{76C76B17-1C6C-E814-AFED-E4F81473305D}"/>
              </a:ext>
            </a:extLst>
          </p:cNvPr>
          <p:cNvPicPr>
            <a:picLocks noChangeAspect="1"/>
          </p:cNvPicPr>
          <p:nvPr/>
        </p:nvPicPr>
        <p:blipFill rotWithShape="1">
          <a:blip r:embed="rId2" cstate="print">
            <a:alphaModFix amt="85000"/>
            <a:extLst>
              <a:ext uri="{28A0092B-C50C-407E-A947-70E740481C1C}">
                <a14:useLocalDpi xmlns:a14="http://schemas.microsoft.com/office/drawing/2010/main" val="0"/>
              </a:ext>
            </a:extLst>
          </a:blip>
          <a:srcRect t="14329" r="10164" b="29724"/>
          <a:stretch/>
        </p:blipFill>
        <p:spPr bwMode="auto">
          <a:xfrm>
            <a:off x="761999" y="1378954"/>
            <a:ext cx="3429000" cy="2846705"/>
          </a:xfrm>
          <a:prstGeom prst="rect">
            <a:avLst/>
          </a:prstGeom>
          <a:noFill/>
          <a:ln w="57150">
            <a:solidFill>
              <a:srgbClr val="FFC000"/>
            </a:solidFill>
          </a:ln>
          <a:extLst>
            <a:ext uri="{53640926-AAD7-44D8-BBD7-CCE9431645EC}">
              <a14:shadowObscured xmlns:a14="http://schemas.microsoft.com/office/drawing/2010/main"/>
            </a:ext>
          </a:extLst>
        </p:spPr>
      </p:pic>
      <p:pic>
        <p:nvPicPr>
          <p:cNvPr id="7" name="Picture 6" descr="A picture containing indoor, wall, floor&#10;&#10;Description generated with very high confidence">
            <a:extLst>
              <a:ext uri="{FF2B5EF4-FFF2-40B4-BE49-F238E27FC236}">
                <a16:creationId xmlns:a16="http://schemas.microsoft.com/office/drawing/2014/main" id="{2D228F8D-C238-A3E4-B4E6-72476E25FA5A}"/>
              </a:ext>
            </a:extLst>
          </p:cNvPr>
          <p:cNvPicPr/>
          <p:nvPr/>
        </p:nvPicPr>
        <p:blipFill rotWithShape="1">
          <a:blip r:embed="rId3" cstate="print">
            <a:extLst>
              <a:ext uri="{28A0092B-C50C-407E-A947-70E740481C1C}">
                <a14:useLocalDpi xmlns:a14="http://schemas.microsoft.com/office/drawing/2010/main" val="0"/>
              </a:ext>
            </a:extLst>
          </a:blip>
          <a:srcRect l="26223" t="-486"/>
          <a:stretch/>
        </p:blipFill>
        <p:spPr>
          <a:xfrm rot="5400013">
            <a:off x="5300544" y="3784189"/>
            <a:ext cx="2711557" cy="2872015"/>
          </a:xfrm>
          <a:prstGeom prst="rect">
            <a:avLst/>
          </a:prstGeom>
          <a:noFill/>
          <a:ln w="57150">
            <a:solidFill>
              <a:srgbClr val="7030A0"/>
            </a:solidFill>
            <a:prstDash/>
          </a:ln>
        </p:spPr>
      </p:pic>
      <p:pic>
        <p:nvPicPr>
          <p:cNvPr id="8" name="Picture 7" descr="A picture containing indoor, floor, wall, table&#10;&#10;Description generated with very high confidence">
            <a:extLst>
              <a:ext uri="{FF2B5EF4-FFF2-40B4-BE49-F238E27FC236}">
                <a16:creationId xmlns:a16="http://schemas.microsoft.com/office/drawing/2014/main" id="{116AF68A-6BE3-A162-252B-2E31D1EF72D2}"/>
              </a:ext>
            </a:extLst>
          </p:cNvPr>
          <p:cNvPicPr/>
          <p:nvPr/>
        </p:nvPicPr>
        <p:blipFill>
          <a:blip r:embed="rId4" cstate="print">
            <a:extLst>
              <a:ext uri="{28A0092B-C50C-407E-A947-70E740481C1C}">
                <a14:useLocalDpi xmlns:a14="http://schemas.microsoft.com/office/drawing/2010/main" val="0"/>
              </a:ext>
            </a:extLst>
          </a:blip>
          <a:stretch>
            <a:fillRect/>
          </a:stretch>
        </p:blipFill>
        <p:spPr>
          <a:xfrm rot="5400013">
            <a:off x="7056490" y="1698046"/>
            <a:ext cx="2900624" cy="2154594"/>
          </a:xfrm>
          <a:prstGeom prst="rect">
            <a:avLst/>
          </a:prstGeom>
          <a:noFill/>
          <a:ln w="57150">
            <a:solidFill>
              <a:srgbClr val="7030A0"/>
            </a:solidFill>
            <a:prstDash/>
          </a:ln>
        </p:spPr>
      </p:pic>
      <p:sp>
        <p:nvSpPr>
          <p:cNvPr id="11" name="TextBox 10">
            <a:extLst>
              <a:ext uri="{FF2B5EF4-FFF2-40B4-BE49-F238E27FC236}">
                <a16:creationId xmlns:a16="http://schemas.microsoft.com/office/drawing/2014/main" id="{9496CA80-D91E-157D-AF7C-9C0680D59DC0}"/>
              </a:ext>
            </a:extLst>
          </p:cNvPr>
          <p:cNvSpPr txBox="1"/>
          <p:nvPr/>
        </p:nvSpPr>
        <p:spPr>
          <a:xfrm>
            <a:off x="280561" y="4756383"/>
            <a:ext cx="4529765" cy="1200329"/>
          </a:xfrm>
          <a:prstGeom prst="rect">
            <a:avLst/>
          </a:prstGeom>
          <a:noFill/>
        </p:spPr>
        <p:txBody>
          <a:bodyPr wrap="square" rtlCol="0">
            <a:spAutoFit/>
          </a:bodyPr>
          <a:lstStyle/>
          <a:p>
            <a:pPr algn="ctr"/>
            <a:r>
              <a:rPr lang="en-GB" dirty="0">
                <a:solidFill>
                  <a:srgbClr val="002060"/>
                </a:solidFill>
              </a:rPr>
              <a:t>These are your new teachers.</a:t>
            </a:r>
          </a:p>
          <a:p>
            <a:pPr algn="ctr"/>
            <a:r>
              <a:rPr lang="en-GB" dirty="0">
                <a:solidFill>
                  <a:srgbClr val="002060"/>
                </a:solidFill>
              </a:rPr>
              <a:t>They are called Mrs Dowling and Mrs Heeks.</a:t>
            </a:r>
          </a:p>
          <a:p>
            <a:pPr algn="ctr"/>
            <a:r>
              <a:rPr lang="en-GB" dirty="0">
                <a:solidFill>
                  <a:srgbClr val="002060"/>
                </a:solidFill>
              </a:rPr>
              <a:t>They are really kind and they can’t wait to meet you!</a:t>
            </a:r>
          </a:p>
        </p:txBody>
      </p:sp>
      <p:sp>
        <p:nvSpPr>
          <p:cNvPr id="12" name="TextBox 11">
            <a:extLst>
              <a:ext uri="{FF2B5EF4-FFF2-40B4-BE49-F238E27FC236}">
                <a16:creationId xmlns:a16="http://schemas.microsoft.com/office/drawing/2014/main" id="{C3615315-02A2-6B53-1BCA-C6831A7D9A0B}"/>
              </a:ext>
            </a:extLst>
          </p:cNvPr>
          <p:cNvSpPr txBox="1"/>
          <p:nvPr/>
        </p:nvSpPr>
        <p:spPr>
          <a:xfrm>
            <a:off x="5220310" y="862204"/>
            <a:ext cx="4631915" cy="369332"/>
          </a:xfrm>
          <a:prstGeom prst="rect">
            <a:avLst/>
          </a:prstGeom>
          <a:noFill/>
        </p:spPr>
        <p:txBody>
          <a:bodyPr wrap="square" rtlCol="0">
            <a:spAutoFit/>
          </a:bodyPr>
          <a:lstStyle/>
          <a:p>
            <a:pPr algn="ctr"/>
            <a:r>
              <a:rPr lang="en-GB" dirty="0">
                <a:solidFill>
                  <a:srgbClr val="002060"/>
                </a:solidFill>
              </a:rPr>
              <a:t>We eat our lunch every day in the school hall.  </a:t>
            </a:r>
          </a:p>
        </p:txBody>
      </p:sp>
      <p:sp>
        <p:nvSpPr>
          <p:cNvPr id="14" name="TextBox 13">
            <a:extLst>
              <a:ext uri="{FF2B5EF4-FFF2-40B4-BE49-F238E27FC236}">
                <a16:creationId xmlns:a16="http://schemas.microsoft.com/office/drawing/2014/main" id="{98283AB0-F0A5-B7D7-CA46-A95FDA622694}"/>
              </a:ext>
            </a:extLst>
          </p:cNvPr>
          <p:cNvSpPr txBox="1"/>
          <p:nvPr/>
        </p:nvSpPr>
        <p:spPr>
          <a:xfrm>
            <a:off x="8092336" y="4526167"/>
            <a:ext cx="1671263" cy="2031325"/>
          </a:xfrm>
          <a:prstGeom prst="rect">
            <a:avLst/>
          </a:prstGeom>
          <a:noFill/>
        </p:spPr>
        <p:txBody>
          <a:bodyPr wrap="square">
            <a:spAutoFit/>
          </a:bodyPr>
          <a:lstStyle/>
          <a:p>
            <a:pPr algn="ctr"/>
            <a:r>
              <a:rPr lang="en-GB" dirty="0">
                <a:solidFill>
                  <a:srgbClr val="002060"/>
                </a:solidFill>
              </a:rPr>
              <a:t>After lunch, we play in our garden, and when we’re big enough, we can go to the playground.</a:t>
            </a:r>
            <a:endParaRPr lang="en-GB" dirty="0"/>
          </a:p>
        </p:txBody>
      </p:sp>
      <p:sp>
        <p:nvSpPr>
          <p:cNvPr id="16" name="TextBox 15">
            <a:extLst>
              <a:ext uri="{FF2B5EF4-FFF2-40B4-BE49-F238E27FC236}">
                <a16:creationId xmlns:a16="http://schemas.microsoft.com/office/drawing/2014/main" id="{856A63E4-B4E8-8A2E-18D0-998289DCD441}"/>
              </a:ext>
            </a:extLst>
          </p:cNvPr>
          <p:cNvSpPr txBox="1"/>
          <p:nvPr/>
        </p:nvSpPr>
        <p:spPr>
          <a:xfrm>
            <a:off x="5220309" y="1362255"/>
            <a:ext cx="2017070" cy="2308324"/>
          </a:xfrm>
          <a:prstGeom prst="rect">
            <a:avLst/>
          </a:prstGeom>
          <a:noFill/>
        </p:spPr>
        <p:txBody>
          <a:bodyPr wrap="square">
            <a:spAutoFit/>
          </a:bodyPr>
          <a:lstStyle/>
          <a:p>
            <a:pPr algn="ctr"/>
            <a:r>
              <a:rPr lang="en-GB" dirty="0">
                <a:solidFill>
                  <a:srgbClr val="002060"/>
                </a:solidFill>
              </a:rPr>
              <a:t>We have our own tables, and a special dinner lady (called Mrs Hawkins) who helps us to collect our lunch and cut up our food. </a:t>
            </a:r>
            <a:endParaRPr lang="en-GB" dirty="0"/>
          </a:p>
        </p:txBody>
      </p:sp>
    </p:spTree>
    <p:extLst>
      <p:ext uri="{BB962C8B-B14F-4D97-AF65-F5344CB8AC3E}">
        <p14:creationId xmlns:p14="http://schemas.microsoft.com/office/powerpoint/2010/main" val="134009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6ED1D8-0510-7C43-0999-DB917EAAA784}"/>
              </a:ext>
            </a:extLst>
          </p:cNvPr>
          <p:cNvGrpSpPr/>
          <p:nvPr/>
        </p:nvGrpSpPr>
        <p:grpSpPr>
          <a:xfrm>
            <a:off x="-2" y="0"/>
            <a:ext cx="9906001" cy="6858000"/>
            <a:chOff x="-2" y="0"/>
            <a:chExt cx="9906001" cy="6858000"/>
          </a:xfrm>
        </p:grpSpPr>
        <p:sp>
          <p:nvSpPr>
            <p:cNvPr id="2" name="Rectangle 1">
              <a:extLst>
                <a:ext uri="{FF2B5EF4-FFF2-40B4-BE49-F238E27FC236}">
                  <a16:creationId xmlns:a16="http://schemas.microsoft.com/office/drawing/2014/main" id="{A6646DB4-C850-96F3-2F77-0C01E68D8B74}"/>
                </a:ext>
              </a:extLst>
            </p:cNvPr>
            <p:cNvSpPr/>
            <p:nvPr/>
          </p:nvSpPr>
          <p:spPr>
            <a:xfrm>
              <a:off x="2476498" y="168877"/>
              <a:ext cx="4953000" cy="894303"/>
            </a:xfrm>
            <a:prstGeom prst="rect">
              <a:avLst/>
            </a:prstGeom>
            <a:noFill/>
            <a:effectLst/>
          </p:spPr>
          <p:txBody>
            <a:bodyPr wrap="square" lIns="121920" tIns="60960" rIns="121920" bIns="60960">
              <a:noAutofit/>
            </a:bodyPr>
            <a:lstStyle/>
            <a:p>
              <a:pPr algn="ctr"/>
              <a:r>
                <a:rPr lang="en-GB" sz="4800" b="1" dirty="0">
                  <a:ln w="3175" cap="flat" cmpd="sng" algn="ctr">
                    <a:solidFill>
                      <a:srgbClr val="000000"/>
                    </a:solidFill>
                    <a:prstDash val="solid"/>
                    <a:round/>
                  </a:ln>
                  <a:solidFill>
                    <a:srgbClr val="FF0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Y</a:t>
              </a:r>
              <a:r>
                <a:rPr lang="en-GB" sz="4800" b="1" dirty="0">
                  <a:ln w="3175" cap="flat" cmpd="sng" algn="ctr">
                    <a:solidFill>
                      <a:srgbClr val="000000"/>
                    </a:solidFill>
                    <a:prstDash val="solid"/>
                    <a:round/>
                  </a:ln>
                  <a:solidFill>
                    <a:srgbClr val="FFC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o</a:t>
              </a:r>
              <a:r>
                <a:rPr lang="en-GB" sz="4800" b="1" dirty="0">
                  <a:ln w="3175" cap="flat" cmpd="sng" algn="ctr">
                    <a:solidFill>
                      <a:srgbClr val="000000"/>
                    </a:solidFill>
                    <a:prstDash val="solid"/>
                    <a:round/>
                  </a:ln>
                  <a:solidFill>
                    <a:srgbClr val="FFFF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u</a:t>
              </a:r>
              <a:r>
                <a:rPr lang="en-GB" sz="4800" b="1" dirty="0">
                  <a:ln w="3175" cap="flat" cmpd="sng" algn="ctr">
                    <a:solidFill>
                      <a:srgbClr val="000000"/>
                    </a:solidFill>
                    <a:prstDash val="solid"/>
                    <a:round/>
                  </a:ln>
                  <a:solidFill>
                    <a:srgbClr val="00B05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r </a:t>
              </a:r>
              <a:r>
                <a:rPr lang="en-GB" sz="4800" b="1" dirty="0">
                  <a:ln w="3175" cap="flat" cmpd="sng" algn="ctr">
                    <a:solidFill>
                      <a:srgbClr val="000000"/>
                    </a:solidFill>
                    <a:prstDash val="solid"/>
                    <a:round/>
                  </a:ln>
                  <a:solidFill>
                    <a:srgbClr val="0070C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C</a:t>
              </a:r>
              <a:r>
                <a:rPr lang="en-GB" sz="4800" b="1" dirty="0">
                  <a:ln w="3175" cap="flat" cmpd="sng" algn="ctr">
                    <a:solidFill>
                      <a:srgbClr val="000000"/>
                    </a:solidFill>
                    <a:prstDash val="solid"/>
                    <a:round/>
                  </a:ln>
                  <a:solidFill>
                    <a:srgbClr val="7030A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l</a:t>
              </a:r>
              <a:r>
                <a:rPr lang="en-GB" sz="4800" b="1" dirty="0">
                  <a:ln w="3175" cap="flat" cmpd="sng" algn="ctr">
                    <a:solidFill>
                      <a:srgbClr val="000000"/>
                    </a:solidFill>
                    <a:prstDash val="solid"/>
                    <a:round/>
                  </a:ln>
                  <a:solidFill>
                    <a:srgbClr val="FF0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a</a:t>
              </a:r>
              <a:r>
                <a:rPr lang="en-GB" sz="4800" b="1" dirty="0">
                  <a:ln w="3175" cap="flat" cmpd="sng" algn="ctr">
                    <a:solidFill>
                      <a:srgbClr val="000000"/>
                    </a:solidFill>
                    <a:prstDash val="solid"/>
                    <a:round/>
                  </a:ln>
                  <a:solidFill>
                    <a:srgbClr val="FFC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s</a:t>
              </a:r>
              <a:r>
                <a:rPr lang="en-GB" sz="4800" b="1" dirty="0">
                  <a:ln w="3175" cap="flat" cmpd="sng" algn="ctr">
                    <a:solidFill>
                      <a:srgbClr val="000000"/>
                    </a:solidFill>
                    <a:prstDash val="solid"/>
                    <a:round/>
                  </a:ln>
                  <a:solidFill>
                    <a:srgbClr val="FFFF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s</a:t>
              </a:r>
              <a:r>
                <a:rPr lang="en-GB" sz="4800" b="1" dirty="0">
                  <a:ln w="3175" cap="flat" cmpd="sng" algn="ctr">
                    <a:solidFill>
                      <a:srgbClr val="000000"/>
                    </a:solidFill>
                    <a:prstDash val="solid"/>
                    <a:round/>
                  </a:ln>
                  <a:solidFill>
                    <a:srgbClr val="00B05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r</a:t>
              </a:r>
              <a:r>
                <a:rPr lang="en-GB" sz="4800" b="1" dirty="0">
                  <a:ln w="3175" cap="flat" cmpd="sng" algn="ctr">
                    <a:solidFill>
                      <a:srgbClr val="000000"/>
                    </a:solidFill>
                    <a:prstDash val="solid"/>
                    <a:round/>
                  </a:ln>
                  <a:solidFill>
                    <a:srgbClr val="0070C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o</a:t>
              </a:r>
              <a:r>
                <a:rPr lang="en-GB" sz="4800" b="1" dirty="0">
                  <a:ln w="3175" cap="flat" cmpd="sng" algn="ctr">
                    <a:solidFill>
                      <a:srgbClr val="000000"/>
                    </a:solidFill>
                    <a:prstDash val="solid"/>
                    <a:round/>
                  </a:ln>
                  <a:solidFill>
                    <a:srgbClr val="7030A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o</a:t>
              </a:r>
              <a:r>
                <a:rPr lang="en-GB" sz="4800" b="1" dirty="0">
                  <a:ln w="3175" cap="flat" cmpd="sng" algn="ctr">
                    <a:solidFill>
                      <a:srgbClr val="000000"/>
                    </a:solidFill>
                    <a:prstDash val="solid"/>
                    <a:round/>
                  </a:ln>
                  <a:solidFill>
                    <a:srgbClr val="FF0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m</a:t>
              </a:r>
              <a:endParaRPr lang="en-GB" sz="4800" dirty="0">
                <a:ln w="3175" cap="flat" cmpd="sng" algn="ctr">
                  <a:solidFill>
                    <a:srgbClr val="000000"/>
                  </a:solidFill>
                  <a:prstDash val="solid"/>
                  <a:round/>
                </a:ln>
                <a:solidFill>
                  <a:srgbClr val="FF0000"/>
                </a:solidFill>
                <a:effectLst/>
                <a:latin typeface="Times New Roman" panose="02020603050405020304" pitchFamily="18" charset="0"/>
                <a:ea typeface="Times New Roman" panose="02020603050405020304" pitchFamily="18" charset="0"/>
              </a:endParaRPr>
            </a:p>
          </p:txBody>
        </p:sp>
        <p:sp>
          <p:nvSpPr>
            <p:cNvPr id="4" name="Frame 3">
              <a:extLst>
                <a:ext uri="{FF2B5EF4-FFF2-40B4-BE49-F238E27FC236}">
                  <a16:creationId xmlns:a16="http://schemas.microsoft.com/office/drawing/2014/main" id="{DBB3F680-088B-0690-0C19-1CA2CAF44468}"/>
                </a:ext>
              </a:extLst>
            </p:cNvPr>
            <p:cNvSpPr/>
            <p:nvPr/>
          </p:nvSpPr>
          <p:spPr>
            <a:xfrm>
              <a:off x="-2" y="0"/>
              <a:ext cx="9906001" cy="6858000"/>
            </a:xfrm>
            <a:prstGeom prst="frame">
              <a:avLst>
                <a:gd name="adj1" fmla="val 305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descr="A table with art supplies on it&#10;&#10;Description automatically generated">
              <a:extLst>
                <a:ext uri="{FF2B5EF4-FFF2-40B4-BE49-F238E27FC236}">
                  <a16:creationId xmlns:a16="http://schemas.microsoft.com/office/drawing/2014/main" id="{B92F325F-F560-002B-CAE1-A6C30D32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3720" y="2914650"/>
              <a:ext cx="2352701" cy="1787481"/>
            </a:xfrm>
            <a:prstGeom prst="rect">
              <a:avLst/>
            </a:prstGeom>
            <a:ln w="57150">
              <a:solidFill>
                <a:srgbClr val="0070C0"/>
              </a:solidFill>
            </a:ln>
          </p:spPr>
        </p:pic>
        <p:pic>
          <p:nvPicPr>
            <p:cNvPr id="7" name="Picture 6" descr="A room with toys and a window&#10;&#10;Description automatically generated">
              <a:extLst>
                <a:ext uri="{FF2B5EF4-FFF2-40B4-BE49-F238E27FC236}">
                  <a16:creationId xmlns:a16="http://schemas.microsoft.com/office/drawing/2014/main" id="{C76BA2E7-D71B-4C8B-BDD8-EC887F90C5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15" y="2958720"/>
              <a:ext cx="2267833" cy="1700468"/>
            </a:xfrm>
            <a:prstGeom prst="rect">
              <a:avLst/>
            </a:prstGeom>
            <a:ln w="57150">
              <a:solidFill>
                <a:srgbClr val="0070C0"/>
              </a:solidFill>
            </a:ln>
          </p:spPr>
        </p:pic>
        <p:pic>
          <p:nvPicPr>
            <p:cNvPr id="8" name="Picture 7" descr="A room with books on shelves&#10;&#10;Description automatically generated">
              <a:extLst>
                <a:ext uri="{FF2B5EF4-FFF2-40B4-BE49-F238E27FC236}">
                  <a16:creationId xmlns:a16="http://schemas.microsoft.com/office/drawing/2014/main" id="{486893C9-B78E-DA4E-5BE4-CA02E94FE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774" y="4932295"/>
              <a:ext cx="2352701" cy="1532696"/>
            </a:xfrm>
            <a:prstGeom prst="rect">
              <a:avLst/>
            </a:prstGeom>
            <a:ln w="57150">
              <a:solidFill>
                <a:srgbClr val="0070C0"/>
              </a:solidFill>
            </a:ln>
          </p:spPr>
        </p:pic>
        <p:pic>
          <p:nvPicPr>
            <p:cNvPr id="9" name="Picture 8" descr="A room with a bulletin board and a window&#10;&#10;Description automatically generated">
              <a:extLst>
                <a:ext uri="{FF2B5EF4-FFF2-40B4-BE49-F238E27FC236}">
                  <a16:creationId xmlns:a16="http://schemas.microsoft.com/office/drawing/2014/main" id="{6185A070-9288-99DB-97A0-6CB95FAD26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3503" y="4907334"/>
              <a:ext cx="2077041" cy="1557657"/>
            </a:xfrm>
            <a:prstGeom prst="rect">
              <a:avLst/>
            </a:prstGeom>
            <a:ln w="57150">
              <a:solidFill>
                <a:srgbClr val="0070C0"/>
              </a:solidFill>
            </a:ln>
          </p:spPr>
        </p:pic>
        <p:pic>
          <p:nvPicPr>
            <p:cNvPr id="10" name="Picture 9" descr="A classroom with a green table and chairs&#10;&#10;Description automatically generated">
              <a:extLst>
                <a:ext uri="{FF2B5EF4-FFF2-40B4-BE49-F238E27FC236}">
                  <a16:creationId xmlns:a16="http://schemas.microsoft.com/office/drawing/2014/main" id="{CDEB1571-BC7C-C92E-DB56-F5E61A486A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4996" y="2519841"/>
              <a:ext cx="2719476" cy="2039445"/>
            </a:xfrm>
            <a:prstGeom prst="rect">
              <a:avLst/>
            </a:prstGeom>
            <a:ln w="57150">
              <a:solidFill>
                <a:srgbClr val="0070C0"/>
              </a:solidFill>
            </a:ln>
          </p:spPr>
        </p:pic>
        <p:pic>
          <p:nvPicPr>
            <p:cNvPr id="11" name="Picture 10" descr="A wooden spool with pictures from it&#10;&#10;Description automatically generated">
              <a:extLst>
                <a:ext uri="{FF2B5EF4-FFF2-40B4-BE49-F238E27FC236}">
                  <a16:creationId xmlns:a16="http://schemas.microsoft.com/office/drawing/2014/main" id="{1705A88A-A5AB-6295-9914-83C39A9F08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8123" y="381682"/>
              <a:ext cx="1619251" cy="2277554"/>
            </a:xfrm>
            <a:prstGeom prst="rect">
              <a:avLst/>
            </a:prstGeom>
            <a:ln w="57150">
              <a:solidFill>
                <a:srgbClr val="0070C0"/>
              </a:solidFill>
            </a:ln>
          </p:spPr>
        </p:pic>
        <p:pic>
          <p:nvPicPr>
            <p:cNvPr id="12" name="Picture 11" descr="A room with a table and chairs&#10;&#10;Description automatically generated">
              <a:extLst>
                <a:ext uri="{FF2B5EF4-FFF2-40B4-BE49-F238E27FC236}">
                  <a16:creationId xmlns:a16="http://schemas.microsoft.com/office/drawing/2014/main" id="{31D7C91D-02D7-E572-1259-D1B8E1B1DF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455" y="4919785"/>
              <a:ext cx="2064100" cy="1547445"/>
            </a:xfrm>
            <a:prstGeom prst="rect">
              <a:avLst/>
            </a:prstGeom>
            <a:ln w="57150">
              <a:solidFill>
                <a:srgbClr val="0070C0"/>
              </a:solidFill>
            </a:ln>
          </p:spPr>
        </p:pic>
        <p:pic>
          <p:nvPicPr>
            <p:cNvPr id="13" name="Picture 12" descr="A room with a white board and tables and chairs&#10;&#10;Description automatically generated">
              <a:extLst>
                <a:ext uri="{FF2B5EF4-FFF2-40B4-BE49-F238E27FC236}">
                  <a16:creationId xmlns:a16="http://schemas.microsoft.com/office/drawing/2014/main" id="{0E66FBB7-3315-715F-3623-7F62EDE151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4374" y="4937545"/>
              <a:ext cx="2063581" cy="1547445"/>
            </a:xfrm>
            <a:prstGeom prst="rect">
              <a:avLst/>
            </a:prstGeom>
            <a:ln w="57150">
              <a:solidFill>
                <a:srgbClr val="0070C0"/>
              </a:solidFill>
            </a:ln>
          </p:spPr>
        </p:pic>
        <p:pic>
          <p:nvPicPr>
            <p:cNvPr id="14" name="Picture 13" descr="A table with a bulletin board&#10;&#10;Description automatically generated">
              <a:extLst>
                <a:ext uri="{FF2B5EF4-FFF2-40B4-BE49-F238E27FC236}">
                  <a16:creationId xmlns:a16="http://schemas.microsoft.com/office/drawing/2014/main" id="{6E54BF50-FEA8-EFB1-9C6F-1DBF9A0178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080" y="417983"/>
              <a:ext cx="1734912" cy="2313698"/>
            </a:xfrm>
            <a:prstGeom prst="rect">
              <a:avLst/>
            </a:prstGeom>
            <a:ln w="57150">
              <a:solidFill>
                <a:srgbClr val="0070C0"/>
              </a:solidFill>
            </a:ln>
          </p:spPr>
        </p:pic>
        <p:sp>
          <p:nvSpPr>
            <p:cNvPr id="15" name="TextBox 14">
              <a:extLst>
                <a:ext uri="{FF2B5EF4-FFF2-40B4-BE49-F238E27FC236}">
                  <a16:creationId xmlns:a16="http://schemas.microsoft.com/office/drawing/2014/main" id="{27D6D000-7004-7C18-2A44-25FBE94D7539}"/>
                </a:ext>
              </a:extLst>
            </p:cNvPr>
            <p:cNvSpPr txBox="1"/>
            <p:nvPr/>
          </p:nvSpPr>
          <p:spPr>
            <a:xfrm>
              <a:off x="2669069" y="1082931"/>
              <a:ext cx="4798976" cy="1200329"/>
            </a:xfrm>
            <a:prstGeom prst="rect">
              <a:avLst/>
            </a:prstGeom>
            <a:noFill/>
          </p:spPr>
          <p:txBody>
            <a:bodyPr wrap="square" rtlCol="0">
              <a:spAutoFit/>
            </a:bodyPr>
            <a:lstStyle/>
            <a:p>
              <a:pPr algn="ctr"/>
              <a:r>
                <a:rPr lang="en-GB" dirty="0">
                  <a:solidFill>
                    <a:srgbClr val="002060"/>
                  </a:solidFill>
                </a:rPr>
                <a:t>This is your new classroom.  There are different spaces for you to do art, reading, writing, maths, dressing up and lots of cosy corners for you to play with your friends.</a:t>
              </a:r>
            </a:p>
          </p:txBody>
        </p:sp>
      </p:grpSp>
    </p:spTree>
    <p:extLst>
      <p:ext uri="{BB962C8B-B14F-4D97-AF65-F5344CB8AC3E}">
        <p14:creationId xmlns:p14="http://schemas.microsoft.com/office/powerpoint/2010/main" val="345427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3D1FB4-24A9-4E7A-F7B0-444B2B1B6C35}"/>
              </a:ext>
            </a:extLst>
          </p:cNvPr>
          <p:cNvSpPr/>
          <p:nvPr/>
        </p:nvSpPr>
        <p:spPr>
          <a:xfrm>
            <a:off x="4953000" y="80386"/>
            <a:ext cx="4953000" cy="894303"/>
          </a:xfrm>
          <a:prstGeom prst="rect">
            <a:avLst/>
          </a:prstGeom>
          <a:noFill/>
          <a:effectLst/>
        </p:spPr>
        <p:txBody>
          <a:bodyPr wrap="square" lIns="121920" tIns="60960" rIns="121920" bIns="60960">
            <a:noAutofit/>
          </a:bodyPr>
          <a:lstStyle/>
          <a:p>
            <a:pPr algn="ctr"/>
            <a:r>
              <a:rPr lang="en-GB" sz="4800" b="1" dirty="0">
                <a:ln w="3175" cap="flat" cmpd="sng" algn="ctr">
                  <a:solidFill>
                    <a:srgbClr val="000000"/>
                  </a:solidFill>
                  <a:prstDash val="solid"/>
                  <a:round/>
                </a:ln>
                <a:solidFill>
                  <a:srgbClr val="FF0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Y</a:t>
            </a:r>
            <a:r>
              <a:rPr lang="en-GB" sz="4800" b="1" dirty="0">
                <a:ln w="3175" cap="flat" cmpd="sng" algn="ctr">
                  <a:solidFill>
                    <a:srgbClr val="000000"/>
                  </a:solidFill>
                  <a:prstDash val="solid"/>
                  <a:round/>
                </a:ln>
                <a:solidFill>
                  <a:srgbClr val="FFC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o</a:t>
            </a:r>
            <a:r>
              <a:rPr lang="en-GB" sz="4800" b="1" dirty="0">
                <a:ln w="3175" cap="flat" cmpd="sng" algn="ctr">
                  <a:solidFill>
                    <a:srgbClr val="000000"/>
                  </a:solidFill>
                  <a:prstDash val="solid"/>
                  <a:round/>
                </a:ln>
                <a:solidFill>
                  <a:srgbClr val="FFFF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u</a:t>
            </a:r>
            <a:r>
              <a:rPr lang="en-GB" sz="4800" b="1" dirty="0">
                <a:ln w="3175" cap="flat" cmpd="sng" algn="ctr">
                  <a:solidFill>
                    <a:srgbClr val="000000"/>
                  </a:solidFill>
                  <a:prstDash val="solid"/>
                  <a:round/>
                </a:ln>
                <a:solidFill>
                  <a:srgbClr val="00B05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r </a:t>
            </a:r>
            <a:r>
              <a:rPr lang="en-GB" sz="4800" b="1" dirty="0">
                <a:ln w="3175" cap="flat" cmpd="sng" algn="ctr">
                  <a:solidFill>
                    <a:srgbClr val="000000"/>
                  </a:solidFill>
                  <a:prstDash val="solid"/>
                  <a:round/>
                </a:ln>
                <a:solidFill>
                  <a:srgbClr val="0070C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G</a:t>
            </a:r>
            <a:r>
              <a:rPr lang="en-GB" sz="4800" b="1" dirty="0">
                <a:ln w="3175" cap="flat" cmpd="sng" algn="ctr">
                  <a:solidFill>
                    <a:srgbClr val="000000"/>
                  </a:solidFill>
                  <a:prstDash val="solid"/>
                  <a:round/>
                </a:ln>
                <a:solidFill>
                  <a:srgbClr val="7030A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a</a:t>
            </a:r>
            <a:r>
              <a:rPr lang="en-GB" sz="4800" b="1" dirty="0">
                <a:ln w="3175" cap="flat" cmpd="sng" algn="ctr">
                  <a:solidFill>
                    <a:srgbClr val="000000"/>
                  </a:solidFill>
                  <a:prstDash val="solid"/>
                  <a:round/>
                </a:ln>
                <a:solidFill>
                  <a:srgbClr val="FF0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r</a:t>
            </a:r>
            <a:r>
              <a:rPr lang="en-GB" sz="4800" b="1" dirty="0">
                <a:ln w="3175" cap="flat" cmpd="sng" algn="ctr">
                  <a:solidFill>
                    <a:srgbClr val="000000"/>
                  </a:solidFill>
                  <a:prstDash val="solid"/>
                  <a:round/>
                </a:ln>
                <a:solidFill>
                  <a:srgbClr val="FFC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d</a:t>
            </a:r>
            <a:r>
              <a:rPr lang="en-GB" sz="4800" b="1" dirty="0">
                <a:ln w="3175" cap="flat" cmpd="sng" algn="ctr">
                  <a:solidFill>
                    <a:srgbClr val="000000"/>
                  </a:solidFill>
                  <a:prstDash val="solid"/>
                  <a:round/>
                </a:ln>
                <a:solidFill>
                  <a:srgbClr val="FFFF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e</a:t>
            </a:r>
            <a:r>
              <a:rPr lang="en-GB" sz="4800" b="1" dirty="0">
                <a:ln w="3175" cap="flat" cmpd="sng" algn="ctr">
                  <a:solidFill>
                    <a:srgbClr val="000000"/>
                  </a:solidFill>
                  <a:prstDash val="solid"/>
                  <a:round/>
                </a:ln>
                <a:solidFill>
                  <a:srgbClr val="00B05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n</a:t>
            </a:r>
            <a:endParaRPr lang="en-GB" sz="4800" dirty="0">
              <a:ln w="3175" cap="flat" cmpd="sng" algn="ctr">
                <a:solidFill>
                  <a:srgbClr val="000000"/>
                </a:solidFill>
                <a:prstDash val="solid"/>
                <a:round/>
              </a:ln>
              <a:effectLst/>
              <a:latin typeface="Times New Roman" panose="02020603050405020304" pitchFamily="18" charset="0"/>
              <a:ea typeface="Times New Roman" panose="02020603050405020304" pitchFamily="18" charset="0"/>
            </a:endParaRPr>
          </a:p>
        </p:txBody>
      </p:sp>
      <p:sp>
        <p:nvSpPr>
          <p:cNvPr id="4" name="Frame 3">
            <a:extLst>
              <a:ext uri="{FF2B5EF4-FFF2-40B4-BE49-F238E27FC236}">
                <a16:creationId xmlns:a16="http://schemas.microsoft.com/office/drawing/2014/main" id="{DBB3F680-088B-0690-0C19-1CA2CAF44468}"/>
              </a:ext>
            </a:extLst>
          </p:cNvPr>
          <p:cNvSpPr/>
          <p:nvPr/>
        </p:nvSpPr>
        <p:spPr>
          <a:xfrm>
            <a:off x="-1" y="0"/>
            <a:ext cx="4953000" cy="6858000"/>
          </a:xfrm>
          <a:prstGeom prst="frame">
            <a:avLst>
              <a:gd name="adj1" fmla="val 305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Frame 4">
            <a:extLst>
              <a:ext uri="{FF2B5EF4-FFF2-40B4-BE49-F238E27FC236}">
                <a16:creationId xmlns:a16="http://schemas.microsoft.com/office/drawing/2014/main" id="{A7817D74-C7BB-E977-5EC3-FA2A6A41DF27}"/>
              </a:ext>
            </a:extLst>
          </p:cNvPr>
          <p:cNvSpPr/>
          <p:nvPr/>
        </p:nvSpPr>
        <p:spPr>
          <a:xfrm>
            <a:off x="4953001" y="0"/>
            <a:ext cx="4953000" cy="6858000"/>
          </a:xfrm>
          <a:prstGeom prst="frame">
            <a:avLst>
              <a:gd name="adj1" fmla="val 305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a:extLst>
              <a:ext uri="{FF2B5EF4-FFF2-40B4-BE49-F238E27FC236}">
                <a16:creationId xmlns:a16="http://schemas.microsoft.com/office/drawing/2014/main" id="{A6646DB4-C850-96F3-2F77-0C01E68D8B74}"/>
              </a:ext>
            </a:extLst>
          </p:cNvPr>
          <p:cNvSpPr/>
          <p:nvPr/>
        </p:nvSpPr>
        <p:spPr>
          <a:xfrm>
            <a:off x="0" y="80387"/>
            <a:ext cx="4953000" cy="894303"/>
          </a:xfrm>
          <a:prstGeom prst="rect">
            <a:avLst/>
          </a:prstGeom>
          <a:noFill/>
          <a:effectLst/>
        </p:spPr>
        <p:txBody>
          <a:bodyPr wrap="square" lIns="121920" tIns="60960" rIns="121920" bIns="60960">
            <a:noAutofit/>
          </a:bodyPr>
          <a:lstStyle/>
          <a:p>
            <a:pPr algn="ctr"/>
            <a:r>
              <a:rPr lang="en-GB" sz="4800" b="1" dirty="0">
                <a:ln w="3175" cap="flat" cmpd="sng" algn="ctr">
                  <a:solidFill>
                    <a:srgbClr val="000000"/>
                  </a:solidFill>
                  <a:prstDash val="solid"/>
                  <a:round/>
                </a:ln>
                <a:solidFill>
                  <a:srgbClr val="FF0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Y</a:t>
            </a:r>
            <a:r>
              <a:rPr lang="en-GB" sz="4800" b="1" dirty="0">
                <a:ln w="3175" cap="flat" cmpd="sng" algn="ctr">
                  <a:solidFill>
                    <a:srgbClr val="000000"/>
                  </a:solidFill>
                  <a:prstDash val="solid"/>
                  <a:round/>
                </a:ln>
                <a:solidFill>
                  <a:srgbClr val="FFC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o</a:t>
            </a:r>
            <a:r>
              <a:rPr lang="en-GB" sz="4800" b="1" dirty="0">
                <a:ln w="3175" cap="flat" cmpd="sng" algn="ctr">
                  <a:solidFill>
                    <a:srgbClr val="000000"/>
                  </a:solidFill>
                  <a:prstDash val="solid"/>
                  <a:round/>
                </a:ln>
                <a:solidFill>
                  <a:srgbClr val="FFFF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u</a:t>
            </a:r>
            <a:r>
              <a:rPr lang="en-GB" sz="4800" b="1" dirty="0">
                <a:ln w="3175" cap="flat" cmpd="sng" algn="ctr">
                  <a:solidFill>
                    <a:srgbClr val="000000"/>
                  </a:solidFill>
                  <a:prstDash val="solid"/>
                  <a:round/>
                </a:ln>
                <a:solidFill>
                  <a:srgbClr val="00B05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r </a:t>
            </a:r>
            <a:r>
              <a:rPr lang="en-GB" sz="4800" b="1" dirty="0">
                <a:ln w="3175" cap="flat" cmpd="sng" algn="ctr">
                  <a:solidFill>
                    <a:srgbClr val="000000"/>
                  </a:solidFill>
                  <a:prstDash val="solid"/>
                  <a:round/>
                </a:ln>
                <a:solidFill>
                  <a:srgbClr val="0070C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C</a:t>
            </a:r>
            <a:r>
              <a:rPr lang="en-GB" sz="4800" b="1" dirty="0">
                <a:ln w="3175" cap="flat" cmpd="sng" algn="ctr">
                  <a:solidFill>
                    <a:srgbClr val="000000"/>
                  </a:solidFill>
                  <a:prstDash val="solid"/>
                  <a:round/>
                </a:ln>
                <a:solidFill>
                  <a:srgbClr val="7030A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l</a:t>
            </a:r>
            <a:r>
              <a:rPr lang="en-GB" sz="4800" b="1" dirty="0">
                <a:ln w="3175" cap="flat" cmpd="sng" algn="ctr">
                  <a:solidFill>
                    <a:srgbClr val="000000"/>
                  </a:solidFill>
                  <a:prstDash val="solid"/>
                  <a:round/>
                </a:ln>
                <a:solidFill>
                  <a:srgbClr val="FF0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o</a:t>
            </a:r>
            <a:r>
              <a:rPr lang="en-GB" sz="4800" b="1" dirty="0">
                <a:ln w="3175" cap="flat" cmpd="sng" algn="ctr">
                  <a:solidFill>
                    <a:srgbClr val="000000"/>
                  </a:solidFill>
                  <a:prstDash val="solid"/>
                  <a:round/>
                </a:ln>
                <a:solidFill>
                  <a:srgbClr val="FFC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a</a:t>
            </a:r>
            <a:r>
              <a:rPr lang="en-GB" sz="4800" b="1" dirty="0">
                <a:ln w="3175" cap="flat" cmpd="sng" algn="ctr">
                  <a:solidFill>
                    <a:srgbClr val="000000"/>
                  </a:solidFill>
                  <a:prstDash val="solid"/>
                  <a:round/>
                </a:ln>
                <a:solidFill>
                  <a:srgbClr val="FFFF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k</a:t>
            </a:r>
            <a:r>
              <a:rPr lang="en-GB" sz="4800" b="1" dirty="0">
                <a:ln w="3175" cap="flat" cmpd="sng" algn="ctr">
                  <a:solidFill>
                    <a:srgbClr val="000000"/>
                  </a:solidFill>
                  <a:prstDash val="solid"/>
                  <a:round/>
                </a:ln>
                <a:solidFill>
                  <a:srgbClr val="00B05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r</a:t>
            </a:r>
            <a:r>
              <a:rPr lang="en-GB" sz="4800" b="1" dirty="0">
                <a:ln w="3175" cap="flat" cmpd="sng" algn="ctr">
                  <a:solidFill>
                    <a:srgbClr val="000000"/>
                  </a:solidFill>
                  <a:prstDash val="solid"/>
                  <a:round/>
                </a:ln>
                <a:solidFill>
                  <a:srgbClr val="0070C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o</a:t>
            </a:r>
            <a:r>
              <a:rPr lang="en-GB" sz="4800" b="1" dirty="0">
                <a:ln w="3175" cap="flat" cmpd="sng" algn="ctr">
                  <a:solidFill>
                    <a:srgbClr val="000000"/>
                  </a:solidFill>
                  <a:prstDash val="solid"/>
                  <a:round/>
                </a:ln>
                <a:solidFill>
                  <a:srgbClr val="7030A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o</a:t>
            </a:r>
            <a:r>
              <a:rPr lang="en-GB" sz="4800" b="1" dirty="0">
                <a:ln w="3175" cap="flat" cmpd="sng" algn="ctr">
                  <a:solidFill>
                    <a:srgbClr val="000000"/>
                  </a:solidFill>
                  <a:prstDash val="solid"/>
                  <a:round/>
                </a:ln>
                <a:solidFill>
                  <a:srgbClr val="FF0000"/>
                </a:solidFill>
                <a:effectLst>
                  <a:outerShdw blurRad="41275" dist="20320" dir="1800000" algn="tl">
                    <a:srgbClr val="000000">
                      <a:alpha val="40000"/>
                    </a:srgbClr>
                  </a:outerShdw>
                </a:effectLst>
                <a:latin typeface="Berlin Sans FB" panose="020E0602020502020306" pitchFamily="34" charset="0"/>
                <a:ea typeface="Times New Roman" panose="02020603050405020304" pitchFamily="18" charset="0"/>
                <a:cs typeface="Arial Rounded MT Bold" panose="020F0704030504030204" pitchFamily="34" charset="0"/>
              </a:rPr>
              <a:t>m</a:t>
            </a:r>
            <a:endParaRPr lang="en-GB" sz="4800" dirty="0">
              <a:ln w="3175" cap="flat" cmpd="sng" algn="ctr">
                <a:solidFill>
                  <a:srgbClr val="000000"/>
                </a:solidFill>
                <a:prstDash val="solid"/>
                <a:round/>
              </a:ln>
              <a:solidFill>
                <a:srgbClr val="FF0000"/>
              </a:solidFill>
              <a:effectLst/>
              <a:latin typeface="Times New Roman" panose="02020603050405020304" pitchFamily="18" charset="0"/>
              <a:ea typeface="Times New Roman" panose="02020603050405020304" pitchFamily="18" charset="0"/>
            </a:endParaRPr>
          </a:p>
        </p:txBody>
      </p:sp>
      <p:pic>
        <p:nvPicPr>
          <p:cNvPr id="6" name="Picture 5" descr="A picture containing indoor, wall, table, sink&#10;&#10;Description generated with high confidence">
            <a:extLst>
              <a:ext uri="{FF2B5EF4-FFF2-40B4-BE49-F238E27FC236}">
                <a16:creationId xmlns:a16="http://schemas.microsoft.com/office/drawing/2014/main" id="{19A88F25-FE10-8EBD-6A38-4243FEC3885F}"/>
              </a:ext>
            </a:extLst>
          </p:cNvPr>
          <p:cNvPicPr/>
          <p:nvPr/>
        </p:nvPicPr>
        <p:blipFill rotWithShape="1">
          <a:blip r:embed="rId2" cstate="print">
            <a:extLst>
              <a:ext uri="{28A0092B-C50C-407E-A947-70E740481C1C}">
                <a14:useLocalDpi xmlns:a14="http://schemas.microsoft.com/office/drawing/2010/main" val="0"/>
              </a:ext>
            </a:extLst>
          </a:blip>
          <a:srcRect l="4400" t="-1595" r="28419" b="15492"/>
          <a:stretch/>
        </p:blipFill>
        <p:spPr>
          <a:xfrm rot="10800000">
            <a:off x="281045" y="3779446"/>
            <a:ext cx="2495615" cy="2058512"/>
          </a:xfrm>
          <a:prstGeom prst="rect">
            <a:avLst/>
          </a:prstGeom>
          <a:noFill/>
          <a:ln w="57150">
            <a:solidFill>
              <a:srgbClr val="FFC000"/>
            </a:solidFill>
            <a:prstDash/>
          </a:ln>
        </p:spPr>
      </p:pic>
      <p:pic>
        <p:nvPicPr>
          <p:cNvPr id="7" name="Picture 6" descr="A toilet in a bathroom&#10;&#10;Description automatically generated">
            <a:extLst>
              <a:ext uri="{FF2B5EF4-FFF2-40B4-BE49-F238E27FC236}">
                <a16:creationId xmlns:a16="http://schemas.microsoft.com/office/drawing/2014/main" id="{DE607473-A7F4-6CCE-AB23-53EA38C666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50" r="12204" b="7377"/>
          <a:stretch/>
        </p:blipFill>
        <p:spPr>
          <a:xfrm>
            <a:off x="3054823" y="3779445"/>
            <a:ext cx="1649093" cy="2058513"/>
          </a:xfrm>
          <a:prstGeom prst="rect">
            <a:avLst/>
          </a:prstGeom>
          <a:ln w="57150">
            <a:solidFill>
              <a:srgbClr val="FFC000"/>
            </a:solidFill>
          </a:ln>
        </p:spPr>
      </p:pic>
      <p:pic>
        <p:nvPicPr>
          <p:cNvPr id="8" name="Picture 7" descr="A group of bags on a wall&#10;&#10;Description automatically generated">
            <a:extLst>
              <a:ext uri="{FF2B5EF4-FFF2-40B4-BE49-F238E27FC236}">
                <a16:creationId xmlns:a16="http://schemas.microsoft.com/office/drawing/2014/main" id="{7C9E7DA1-88F8-D7E6-66AA-66406B0CA357}"/>
              </a:ext>
            </a:extLst>
          </p:cNvPr>
          <p:cNvPicPr>
            <a:picLocks noChangeAspect="1"/>
          </p:cNvPicPr>
          <p:nvPr/>
        </p:nvPicPr>
        <p:blipFill rotWithShape="1">
          <a:blip r:embed="rId4">
            <a:extLst>
              <a:ext uri="{28A0092B-C50C-407E-A947-70E740481C1C}">
                <a14:useLocalDpi xmlns:a14="http://schemas.microsoft.com/office/drawing/2010/main" val="0"/>
              </a:ext>
            </a:extLst>
          </a:blip>
          <a:srcRect l="15569" t="-675" r="5787" b="16909"/>
          <a:stretch/>
        </p:blipFill>
        <p:spPr bwMode="auto">
          <a:xfrm>
            <a:off x="407669" y="1055077"/>
            <a:ext cx="4233779" cy="2058513"/>
          </a:xfrm>
          <a:prstGeom prst="rect">
            <a:avLst/>
          </a:prstGeom>
          <a:noFill/>
          <a:ln w="57150">
            <a:solidFill>
              <a:srgbClr val="FFC000"/>
            </a:solidFill>
          </a:ln>
        </p:spPr>
      </p:pic>
      <p:pic>
        <p:nvPicPr>
          <p:cNvPr id="9" name="Picture 8" descr="A sandbox with toys in it&#10;&#10;Description automatically generated">
            <a:extLst>
              <a:ext uri="{FF2B5EF4-FFF2-40B4-BE49-F238E27FC236}">
                <a16:creationId xmlns:a16="http://schemas.microsoft.com/office/drawing/2014/main" id="{3BF4FF93-BE9C-674E-39D2-2823421E2E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6306" y="1221502"/>
            <a:ext cx="2295270" cy="1725661"/>
          </a:xfrm>
          <a:prstGeom prst="rect">
            <a:avLst/>
          </a:prstGeom>
          <a:ln w="57150">
            <a:solidFill>
              <a:srgbClr val="00B050"/>
            </a:solidFill>
          </a:ln>
        </p:spPr>
      </p:pic>
      <p:pic>
        <p:nvPicPr>
          <p:cNvPr id="10" name="Picture 9" descr="A playground with toys and tires&#10;&#10;Description automatically generated with medium confidence">
            <a:extLst>
              <a:ext uri="{FF2B5EF4-FFF2-40B4-BE49-F238E27FC236}">
                <a16:creationId xmlns:a16="http://schemas.microsoft.com/office/drawing/2014/main" id="{2161D5B0-4B1B-1BCB-E257-88485F4362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6306" y="4928705"/>
            <a:ext cx="2235409" cy="1676557"/>
          </a:xfrm>
          <a:prstGeom prst="rect">
            <a:avLst/>
          </a:prstGeom>
          <a:ln w="57150">
            <a:solidFill>
              <a:srgbClr val="00B050"/>
            </a:solidFill>
          </a:ln>
        </p:spPr>
      </p:pic>
      <p:pic>
        <p:nvPicPr>
          <p:cNvPr id="11" name="Picture 10" descr="A wooden shed with a washing machine&#10;&#10;Description automatically generated">
            <a:extLst>
              <a:ext uri="{FF2B5EF4-FFF2-40B4-BE49-F238E27FC236}">
                <a16:creationId xmlns:a16="http://schemas.microsoft.com/office/drawing/2014/main" id="{A82B454C-20AB-87B8-6135-103677FD69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5769" y="3088431"/>
            <a:ext cx="2265807" cy="1699005"/>
          </a:xfrm>
          <a:prstGeom prst="rect">
            <a:avLst/>
          </a:prstGeom>
          <a:ln w="57150">
            <a:solidFill>
              <a:srgbClr val="00B050"/>
            </a:solidFill>
          </a:ln>
        </p:spPr>
      </p:pic>
      <p:pic>
        <p:nvPicPr>
          <p:cNvPr id="12" name="Picture 11" descr="A pile of toys and tires on the ground&#10;&#10;Description automatically generated">
            <a:extLst>
              <a:ext uri="{FF2B5EF4-FFF2-40B4-BE49-F238E27FC236}">
                <a16:creationId xmlns:a16="http://schemas.microsoft.com/office/drawing/2014/main" id="{E320BA43-624E-5E61-BA12-AA3D346567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6" t="12945" r="-736" b="2863"/>
          <a:stretch/>
        </p:blipFill>
        <p:spPr bwMode="auto">
          <a:xfrm>
            <a:off x="7744627" y="2806996"/>
            <a:ext cx="1913660" cy="2001706"/>
          </a:xfrm>
          <a:prstGeom prst="rect">
            <a:avLst/>
          </a:prstGeom>
          <a:noFill/>
          <a:ln w="57150">
            <a:solidFill>
              <a:srgbClr val="00B050"/>
            </a:solidFill>
          </a:ln>
          <a:extLst>
            <a:ext uri="{53640926-AAD7-44D8-BBD7-CCE9431645EC}">
              <a14:shadowObscured xmlns:a14="http://schemas.microsoft.com/office/drawing/2010/main"/>
            </a:ext>
          </a:extLst>
        </p:spPr>
      </p:pic>
      <p:pic>
        <p:nvPicPr>
          <p:cNvPr id="13" name="Picture 12" descr="A pool with a board and a sign&#10;&#10;Description automatically generated with medium confidence">
            <a:extLst>
              <a:ext uri="{FF2B5EF4-FFF2-40B4-BE49-F238E27FC236}">
                <a16:creationId xmlns:a16="http://schemas.microsoft.com/office/drawing/2014/main" id="{10EA6E86-BC8F-8767-063E-FC5291FCB44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4606"/>
          <a:stretch/>
        </p:blipFill>
        <p:spPr bwMode="auto">
          <a:xfrm flipH="1">
            <a:off x="7686875" y="4935101"/>
            <a:ext cx="1925819" cy="1676557"/>
          </a:xfrm>
          <a:prstGeom prst="rect">
            <a:avLst/>
          </a:prstGeom>
          <a:noFill/>
          <a:ln w="57150">
            <a:solidFill>
              <a:srgbClr val="00B050"/>
            </a:solidFill>
          </a:ln>
        </p:spPr>
      </p:pic>
      <p:pic>
        <p:nvPicPr>
          <p:cNvPr id="14" name="Picture 13" descr="A wooden board with toys on it&#10;&#10;Description automatically generated">
            <a:extLst>
              <a:ext uri="{FF2B5EF4-FFF2-40B4-BE49-F238E27FC236}">
                <a16:creationId xmlns:a16="http://schemas.microsoft.com/office/drawing/2014/main" id="{AA6F55DA-6944-3F4C-06F4-2A01083913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94677" y="1221502"/>
            <a:ext cx="1945928" cy="1459095"/>
          </a:xfrm>
          <a:prstGeom prst="rect">
            <a:avLst/>
          </a:prstGeom>
          <a:ln w="57150">
            <a:solidFill>
              <a:srgbClr val="00B050"/>
            </a:solidFill>
          </a:ln>
        </p:spPr>
      </p:pic>
      <p:sp>
        <p:nvSpPr>
          <p:cNvPr id="17" name="TextBox 16">
            <a:extLst>
              <a:ext uri="{FF2B5EF4-FFF2-40B4-BE49-F238E27FC236}">
                <a16:creationId xmlns:a16="http://schemas.microsoft.com/office/drawing/2014/main" id="{05157DEB-E6D0-5078-55BF-6F86AE87DFED}"/>
              </a:ext>
            </a:extLst>
          </p:cNvPr>
          <p:cNvSpPr txBox="1"/>
          <p:nvPr/>
        </p:nvSpPr>
        <p:spPr>
          <a:xfrm>
            <a:off x="5189659" y="781536"/>
            <a:ext cx="4529765" cy="369332"/>
          </a:xfrm>
          <a:prstGeom prst="rect">
            <a:avLst/>
          </a:prstGeom>
          <a:noFill/>
        </p:spPr>
        <p:txBody>
          <a:bodyPr wrap="square" rtlCol="0">
            <a:spAutoFit/>
          </a:bodyPr>
          <a:lstStyle/>
          <a:p>
            <a:pPr algn="ctr"/>
            <a:r>
              <a:rPr lang="en-GB" dirty="0">
                <a:solidFill>
                  <a:srgbClr val="002060"/>
                </a:solidFill>
              </a:rPr>
              <a:t>We have our own garden to explore in…</a:t>
            </a:r>
          </a:p>
        </p:txBody>
      </p:sp>
      <p:sp>
        <p:nvSpPr>
          <p:cNvPr id="18" name="TextBox 17">
            <a:extLst>
              <a:ext uri="{FF2B5EF4-FFF2-40B4-BE49-F238E27FC236}">
                <a16:creationId xmlns:a16="http://schemas.microsoft.com/office/drawing/2014/main" id="{DCDF1193-1265-AF14-5B4D-3BB1E55E7A0C}"/>
              </a:ext>
            </a:extLst>
          </p:cNvPr>
          <p:cNvSpPr txBox="1"/>
          <p:nvPr/>
        </p:nvSpPr>
        <p:spPr>
          <a:xfrm>
            <a:off x="0" y="3243622"/>
            <a:ext cx="4952999" cy="369332"/>
          </a:xfrm>
          <a:prstGeom prst="rect">
            <a:avLst/>
          </a:prstGeom>
          <a:noFill/>
        </p:spPr>
        <p:txBody>
          <a:bodyPr wrap="square" rtlCol="0">
            <a:spAutoFit/>
          </a:bodyPr>
          <a:lstStyle/>
          <a:p>
            <a:pPr algn="ctr"/>
            <a:r>
              <a:rPr lang="en-GB" dirty="0">
                <a:solidFill>
                  <a:srgbClr val="002060"/>
                </a:solidFill>
              </a:rPr>
              <a:t>You will have your own peg to hang your coat on.</a:t>
            </a:r>
          </a:p>
        </p:txBody>
      </p:sp>
      <p:sp>
        <p:nvSpPr>
          <p:cNvPr id="19" name="TextBox 18">
            <a:extLst>
              <a:ext uri="{FF2B5EF4-FFF2-40B4-BE49-F238E27FC236}">
                <a16:creationId xmlns:a16="http://schemas.microsoft.com/office/drawing/2014/main" id="{F400E590-8766-C67E-EC06-092F9F326C92}"/>
              </a:ext>
            </a:extLst>
          </p:cNvPr>
          <p:cNvSpPr txBox="1"/>
          <p:nvPr/>
        </p:nvSpPr>
        <p:spPr>
          <a:xfrm>
            <a:off x="1093234" y="6024813"/>
            <a:ext cx="3366853" cy="646331"/>
          </a:xfrm>
          <a:prstGeom prst="rect">
            <a:avLst/>
          </a:prstGeom>
          <a:noFill/>
        </p:spPr>
        <p:txBody>
          <a:bodyPr wrap="square" rtlCol="0">
            <a:spAutoFit/>
          </a:bodyPr>
          <a:lstStyle/>
          <a:p>
            <a:pPr algn="ctr"/>
            <a:r>
              <a:rPr lang="en-GB" dirty="0">
                <a:solidFill>
                  <a:srgbClr val="002060"/>
                </a:solidFill>
              </a:rPr>
              <a:t>We have our own set of sinks and toilets for you to use.</a:t>
            </a:r>
          </a:p>
        </p:txBody>
      </p:sp>
    </p:spTree>
    <p:extLst>
      <p:ext uri="{BB962C8B-B14F-4D97-AF65-F5344CB8AC3E}">
        <p14:creationId xmlns:p14="http://schemas.microsoft.com/office/powerpoint/2010/main" val="2789874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c4e1382-fdca-41c7-ab77-919fd8e7e924" xsi:nil="true"/>
    <lcf76f155ced4ddcb4097134ff3c332f xmlns="5acf4e93-e3eb-4091-a69c-f17f58c72f7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BF4E447D506E4288896E64F703F5EE" ma:contentTypeVersion="15" ma:contentTypeDescription="Create a new document." ma:contentTypeScope="" ma:versionID="d4792c5706de9f92b49e9f3b4d1853f2">
  <xsd:schema xmlns:xsd="http://www.w3.org/2001/XMLSchema" xmlns:xs="http://www.w3.org/2001/XMLSchema" xmlns:p="http://schemas.microsoft.com/office/2006/metadata/properties" xmlns:ns2="5acf4e93-e3eb-4091-a69c-f17f58c72f72" xmlns:ns3="6c4e1382-fdca-41c7-ab77-919fd8e7e924" targetNamespace="http://schemas.microsoft.com/office/2006/metadata/properties" ma:root="true" ma:fieldsID="692bb2b0e61f1d30de62a8cd8073b3c9" ns2:_="" ns3:_="">
    <xsd:import namespace="5acf4e93-e3eb-4091-a69c-f17f58c72f72"/>
    <xsd:import namespace="6c4e1382-fdca-41c7-ab77-919fd8e7e92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f4e93-e3eb-4091-a69c-f17f58c72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f2730e3-1755-4dc3-8036-226966ea290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4e1382-fdca-41c7-ab77-919fd8e7e92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d8f68f0-0823-4f9e-9ac8-c0c317d5c81d}" ma:internalName="TaxCatchAll" ma:showField="CatchAllData" ma:web="6c4e1382-fdca-41c7-ab77-919fd8e7e92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7D5BD1-B98E-4A69-8A42-861A221DE225}">
  <ds:schemaRefs>
    <ds:schemaRef ds:uri="http://schemas.microsoft.com/sharepoint/v3/contenttype/forms"/>
  </ds:schemaRefs>
</ds:datastoreItem>
</file>

<file path=customXml/itemProps2.xml><?xml version="1.0" encoding="utf-8"?>
<ds:datastoreItem xmlns:ds="http://schemas.openxmlformats.org/officeDocument/2006/customXml" ds:itemID="{2C5365AA-CB82-4348-9392-42C21FD26D91}">
  <ds:schemaRefs>
    <ds:schemaRef ds:uri="http://schemas.microsoft.com/office/2006/metadata/properties"/>
    <ds:schemaRef ds:uri="http://schemas.microsoft.com/office/infopath/2007/PartnerControls"/>
    <ds:schemaRef ds:uri="6c4e1382-fdca-41c7-ab77-919fd8e7e924"/>
    <ds:schemaRef ds:uri="5acf4e93-e3eb-4091-a69c-f17f58c72f72"/>
  </ds:schemaRefs>
</ds:datastoreItem>
</file>

<file path=customXml/itemProps3.xml><?xml version="1.0" encoding="utf-8"?>
<ds:datastoreItem xmlns:ds="http://schemas.openxmlformats.org/officeDocument/2006/customXml" ds:itemID="{95753DF2-C236-40BD-82FB-3925C0BA04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f4e93-e3eb-4091-a69c-f17f58c72f72"/>
    <ds:schemaRef ds:uri="6c4e1382-fdca-41c7-ab77-919fd8e7e9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256</TotalTime>
  <Words>254</Words>
  <Application>Microsoft Office PowerPoint</Application>
  <PresentationFormat>A4 Paper (210x297 mm)</PresentationFormat>
  <Paragraphs>27</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Berlin Sans FB</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Moir</dc:creator>
  <cp:lastModifiedBy>Mrs Moir</cp:lastModifiedBy>
  <cp:revision>2</cp:revision>
  <dcterms:created xsi:type="dcterms:W3CDTF">2024-04-14T16:25:38Z</dcterms:created>
  <dcterms:modified xsi:type="dcterms:W3CDTF">2024-05-23T14:59:10Z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0x01010085BF4E447D506E4288896E64F703F5EE</vt:lpwstr>
  </property>
  <property fmtid="{D5CDD505-2E9C-101B-9397-08002B2CF9AE}" pid="3" name="MediaServiceImageTags">
    <vt:lpwstr/>
  </property>
</Properties>
</file>