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25" r:id="rId5"/>
    <p:sldId id="338" r:id="rId6"/>
    <p:sldId id="371" r:id="rId7"/>
    <p:sldId id="375" r:id="rId8"/>
    <p:sldId id="380" r:id="rId9"/>
    <p:sldId id="374" r:id="rId10"/>
    <p:sldId id="359" r:id="rId11"/>
    <p:sldId id="376" r:id="rId12"/>
    <p:sldId id="381" r:id="rId13"/>
    <p:sldId id="373" r:id="rId14"/>
    <p:sldId id="339" r:id="rId15"/>
    <p:sldId id="321" r:id="rId1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CBCEC2-A611-BB69-0D0E-467C06C8B02C}" name="Mrs Moir" initials="MM" userId="S::R.Moir@silchester.hants.sch.uk::3d483297-4083-43f8-84f2-e3629a17ffb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7818F"/>
    <a:srgbClr val="5E869B"/>
    <a:srgbClr val="BCB72C"/>
    <a:srgbClr val="FB5E40"/>
    <a:srgbClr val="4B8C04"/>
    <a:srgbClr val="3FC4FF"/>
    <a:srgbClr val="009FE3"/>
    <a:srgbClr val="606262"/>
    <a:srgbClr val="825422"/>
    <a:srgbClr val="398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sorterViewPr>
    <p:cViewPr>
      <p:scale>
        <a:sx n="64" d="100"/>
        <a:sy n="6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Moir" userId="3d483297-4083-43f8-84f2-e3629a17ffb1" providerId="ADAL" clId="{AE2846B7-634C-4E7C-BF14-86F7DB8FFAEA}"/>
    <pc:docChg chg="delSld">
      <pc:chgData name="Mrs Moir" userId="3d483297-4083-43f8-84f2-e3629a17ffb1" providerId="ADAL" clId="{AE2846B7-634C-4E7C-BF14-86F7DB8FFAEA}" dt="2024-08-29T07:57:12.693" v="0" actId="47"/>
      <pc:docMkLst>
        <pc:docMk/>
      </pc:docMkLst>
      <pc:sldChg chg="del">
        <pc:chgData name="Mrs Moir" userId="3d483297-4083-43f8-84f2-e3629a17ffb1" providerId="ADAL" clId="{AE2846B7-634C-4E7C-BF14-86F7DB8FFAEA}" dt="2024-08-29T07:57:12.693" v="0" actId="47"/>
        <pc:sldMkLst>
          <pc:docMk/>
          <pc:sldMk cId="1785589196" sldId="265"/>
        </pc:sldMkLst>
      </pc:sldChg>
      <pc:sldChg chg="del">
        <pc:chgData name="Mrs Moir" userId="3d483297-4083-43f8-84f2-e3629a17ffb1" providerId="ADAL" clId="{AE2846B7-634C-4E7C-BF14-86F7DB8FFAEA}" dt="2024-08-29T07:57:12.693" v="0" actId="47"/>
        <pc:sldMkLst>
          <pc:docMk/>
          <pc:sldMk cId="1133079746" sldId="269"/>
        </pc:sldMkLst>
      </pc:sldChg>
      <pc:sldChg chg="del">
        <pc:chgData name="Mrs Moir" userId="3d483297-4083-43f8-84f2-e3629a17ffb1" providerId="ADAL" clId="{AE2846B7-634C-4E7C-BF14-86F7DB8FFAEA}" dt="2024-08-29T07:57:12.693" v="0" actId="47"/>
        <pc:sldMkLst>
          <pc:docMk/>
          <pc:sldMk cId="42297113" sldId="275"/>
        </pc:sldMkLst>
      </pc:sldChg>
      <pc:sldChg chg="del">
        <pc:chgData name="Mrs Moir" userId="3d483297-4083-43f8-84f2-e3629a17ffb1" providerId="ADAL" clId="{AE2846B7-634C-4E7C-BF14-86F7DB8FFAEA}" dt="2024-08-29T07:57:12.693" v="0" actId="47"/>
        <pc:sldMkLst>
          <pc:docMk/>
          <pc:sldMk cId="4253099114" sldId="277"/>
        </pc:sldMkLst>
      </pc:sldChg>
      <pc:sldChg chg="del">
        <pc:chgData name="Mrs Moir" userId="3d483297-4083-43f8-84f2-e3629a17ffb1" providerId="ADAL" clId="{AE2846B7-634C-4E7C-BF14-86F7DB8FFAEA}" dt="2024-08-29T07:57:12.693" v="0" actId="47"/>
        <pc:sldMkLst>
          <pc:docMk/>
          <pc:sldMk cId="1981860723" sldId="283"/>
        </pc:sldMkLst>
      </pc:sldChg>
      <pc:sldChg chg="del">
        <pc:chgData name="Mrs Moir" userId="3d483297-4083-43f8-84f2-e3629a17ffb1" providerId="ADAL" clId="{AE2846B7-634C-4E7C-BF14-86F7DB8FFAEA}" dt="2024-08-29T07:57:12.693" v="0" actId="47"/>
        <pc:sldMkLst>
          <pc:docMk/>
          <pc:sldMk cId="1668850467" sldId="286"/>
        </pc:sldMkLst>
      </pc:sldChg>
      <pc:sldChg chg="del">
        <pc:chgData name="Mrs Moir" userId="3d483297-4083-43f8-84f2-e3629a17ffb1" providerId="ADAL" clId="{AE2846B7-634C-4E7C-BF14-86F7DB8FFAEA}" dt="2024-08-29T07:57:12.693" v="0" actId="47"/>
        <pc:sldMkLst>
          <pc:docMk/>
          <pc:sldMk cId="1846453624" sldId="287"/>
        </pc:sldMkLst>
      </pc:sldChg>
      <pc:sldChg chg="del">
        <pc:chgData name="Mrs Moir" userId="3d483297-4083-43f8-84f2-e3629a17ffb1" providerId="ADAL" clId="{AE2846B7-634C-4E7C-BF14-86F7DB8FFAEA}" dt="2024-08-29T07:57:12.693" v="0" actId="47"/>
        <pc:sldMkLst>
          <pc:docMk/>
          <pc:sldMk cId="4080928122" sldId="288"/>
        </pc:sldMkLst>
      </pc:sldChg>
      <pc:sldChg chg="del">
        <pc:chgData name="Mrs Moir" userId="3d483297-4083-43f8-84f2-e3629a17ffb1" providerId="ADAL" clId="{AE2846B7-634C-4E7C-BF14-86F7DB8FFAEA}" dt="2024-08-29T07:57:12.693" v="0" actId="47"/>
        <pc:sldMkLst>
          <pc:docMk/>
          <pc:sldMk cId="1725930444" sldId="289"/>
        </pc:sldMkLst>
      </pc:sldChg>
      <pc:sldChg chg="del">
        <pc:chgData name="Mrs Moir" userId="3d483297-4083-43f8-84f2-e3629a17ffb1" providerId="ADAL" clId="{AE2846B7-634C-4E7C-BF14-86F7DB8FFAEA}" dt="2024-08-29T07:57:12.693" v="0" actId="47"/>
        <pc:sldMkLst>
          <pc:docMk/>
          <pc:sldMk cId="215954700" sldId="290"/>
        </pc:sldMkLst>
      </pc:sldChg>
      <pc:sldChg chg="del">
        <pc:chgData name="Mrs Moir" userId="3d483297-4083-43f8-84f2-e3629a17ffb1" providerId="ADAL" clId="{AE2846B7-634C-4E7C-BF14-86F7DB8FFAEA}" dt="2024-08-29T07:57:12.693" v="0" actId="47"/>
        <pc:sldMkLst>
          <pc:docMk/>
          <pc:sldMk cId="3668182344" sldId="291"/>
        </pc:sldMkLst>
      </pc:sldChg>
      <pc:sldChg chg="del">
        <pc:chgData name="Mrs Moir" userId="3d483297-4083-43f8-84f2-e3629a17ffb1" providerId="ADAL" clId="{AE2846B7-634C-4E7C-BF14-86F7DB8FFAEA}" dt="2024-08-29T07:57:12.693" v="0" actId="47"/>
        <pc:sldMkLst>
          <pc:docMk/>
          <pc:sldMk cId="1302366518" sldId="292"/>
        </pc:sldMkLst>
      </pc:sldChg>
      <pc:sldChg chg="del">
        <pc:chgData name="Mrs Moir" userId="3d483297-4083-43f8-84f2-e3629a17ffb1" providerId="ADAL" clId="{AE2846B7-634C-4E7C-BF14-86F7DB8FFAEA}" dt="2024-08-29T07:57:12.693" v="0" actId="47"/>
        <pc:sldMkLst>
          <pc:docMk/>
          <pc:sldMk cId="3059451900" sldId="293"/>
        </pc:sldMkLst>
      </pc:sldChg>
      <pc:sldChg chg="del">
        <pc:chgData name="Mrs Moir" userId="3d483297-4083-43f8-84f2-e3629a17ffb1" providerId="ADAL" clId="{AE2846B7-634C-4E7C-BF14-86F7DB8FFAEA}" dt="2024-08-29T07:57:12.693" v="0" actId="47"/>
        <pc:sldMkLst>
          <pc:docMk/>
          <pc:sldMk cId="2065443247" sldId="294"/>
        </pc:sldMkLst>
      </pc:sldChg>
      <pc:sldChg chg="del">
        <pc:chgData name="Mrs Moir" userId="3d483297-4083-43f8-84f2-e3629a17ffb1" providerId="ADAL" clId="{AE2846B7-634C-4E7C-BF14-86F7DB8FFAEA}" dt="2024-08-29T07:57:12.693" v="0" actId="47"/>
        <pc:sldMkLst>
          <pc:docMk/>
          <pc:sldMk cId="73015934" sldId="295"/>
        </pc:sldMkLst>
      </pc:sldChg>
      <pc:sldChg chg="del">
        <pc:chgData name="Mrs Moir" userId="3d483297-4083-43f8-84f2-e3629a17ffb1" providerId="ADAL" clId="{AE2846B7-634C-4E7C-BF14-86F7DB8FFAEA}" dt="2024-08-29T07:57:12.693" v="0" actId="47"/>
        <pc:sldMkLst>
          <pc:docMk/>
          <pc:sldMk cId="341684239" sldId="296"/>
        </pc:sldMkLst>
      </pc:sldChg>
      <pc:sldChg chg="del">
        <pc:chgData name="Mrs Moir" userId="3d483297-4083-43f8-84f2-e3629a17ffb1" providerId="ADAL" clId="{AE2846B7-634C-4E7C-BF14-86F7DB8FFAEA}" dt="2024-08-29T07:57:12.693" v="0" actId="47"/>
        <pc:sldMkLst>
          <pc:docMk/>
          <pc:sldMk cId="3459756671" sldId="298"/>
        </pc:sldMkLst>
      </pc:sldChg>
      <pc:sldChg chg="del">
        <pc:chgData name="Mrs Moir" userId="3d483297-4083-43f8-84f2-e3629a17ffb1" providerId="ADAL" clId="{AE2846B7-634C-4E7C-BF14-86F7DB8FFAEA}" dt="2024-08-29T07:57:12.693" v="0" actId="47"/>
        <pc:sldMkLst>
          <pc:docMk/>
          <pc:sldMk cId="46387178" sldId="307"/>
        </pc:sldMkLst>
      </pc:sldChg>
      <pc:sldChg chg="del">
        <pc:chgData name="Mrs Moir" userId="3d483297-4083-43f8-84f2-e3629a17ffb1" providerId="ADAL" clId="{AE2846B7-634C-4E7C-BF14-86F7DB8FFAEA}" dt="2024-08-29T07:57:12.693" v="0" actId="47"/>
        <pc:sldMkLst>
          <pc:docMk/>
          <pc:sldMk cId="401346898" sldId="308"/>
        </pc:sldMkLst>
      </pc:sldChg>
      <pc:sldChg chg="del">
        <pc:chgData name="Mrs Moir" userId="3d483297-4083-43f8-84f2-e3629a17ffb1" providerId="ADAL" clId="{AE2846B7-634C-4E7C-BF14-86F7DB8FFAEA}" dt="2024-08-29T07:57:12.693" v="0" actId="47"/>
        <pc:sldMkLst>
          <pc:docMk/>
          <pc:sldMk cId="391881093" sldId="309"/>
        </pc:sldMkLst>
      </pc:sldChg>
      <pc:sldChg chg="del">
        <pc:chgData name="Mrs Moir" userId="3d483297-4083-43f8-84f2-e3629a17ffb1" providerId="ADAL" clId="{AE2846B7-634C-4E7C-BF14-86F7DB8FFAEA}" dt="2024-08-29T07:57:12.693" v="0" actId="47"/>
        <pc:sldMkLst>
          <pc:docMk/>
          <pc:sldMk cId="267536433" sldId="310"/>
        </pc:sldMkLst>
      </pc:sldChg>
      <pc:sldChg chg="del">
        <pc:chgData name="Mrs Moir" userId="3d483297-4083-43f8-84f2-e3629a17ffb1" providerId="ADAL" clId="{AE2846B7-634C-4E7C-BF14-86F7DB8FFAEA}" dt="2024-08-29T07:57:12.693" v="0" actId="47"/>
        <pc:sldMkLst>
          <pc:docMk/>
          <pc:sldMk cId="2679921674" sldId="311"/>
        </pc:sldMkLst>
      </pc:sldChg>
      <pc:sldChg chg="del">
        <pc:chgData name="Mrs Moir" userId="3d483297-4083-43f8-84f2-e3629a17ffb1" providerId="ADAL" clId="{AE2846B7-634C-4E7C-BF14-86F7DB8FFAEA}" dt="2024-08-29T07:57:12.693" v="0" actId="47"/>
        <pc:sldMkLst>
          <pc:docMk/>
          <pc:sldMk cId="4089106726" sldId="312"/>
        </pc:sldMkLst>
      </pc:sldChg>
      <pc:sldChg chg="del">
        <pc:chgData name="Mrs Moir" userId="3d483297-4083-43f8-84f2-e3629a17ffb1" providerId="ADAL" clId="{AE2846B7-634C-4E7C-BF14-86F7DB8FFAEA}" dt="2024-08-29T07:57:12.693" v="0" actId="47"/>
        <pc:sldMkLst>
          <pc:docMk/>
          <pc:sldMk cId="2892886692" sldId="313"/>
        </pc:sldMkLst>
      </pc:sldChg>
      <pc:sldChg chg="del">
        <pc:chgData name="Mrs Moir" userId="3d483297-4083-43f8-84f2-e3629a17ffb1" providerId="ADAL" clId="{AE2846B7-634C-4E7C-BF14-86F7DB8FFAEA}" dt="2024-08-29T07:57:12.693" v="0" actId="47"/>
        <pc:sldMkLst>
          <pc:docMk/>
          <pc:sldMk cId="888540421" sldId="316"/>
        </pc:sldMkLst>
      </pc:sldChg>
      <pc:sldChg chg="del">
        <pc:chgData name="Mrs Moir" userId="3d483297-4083-43f8-84f2-e3629a17ffb1" providerId="ADAL" clId="{AE2846B7-634C-4E7C-BF14-86F7DB8FFAEA}" dt="2024-08-29T07:57:12.693" v="0" actId="47"/>
        <pc:sldMkLst>
          <pc:docMk/>
          <pc:sldMk cId="1348137874" sldId="317"/>
        </pc:sldMkLst>
      </pc:sldChg>
      <pc:sldChg chg="del">
        <pc:chgData name="Mrs Moir" userId="3d483297-4083-43f8-84f2-e3629a17ffb1" providerId="ADAL" clId="{AE2846B7-634C-4E7C-BF14-86F7DB8FFAEA}" dt="2024-08-29T07:57:12.693" v="0" actId="47"/>
        <pc:sldMkLst>
          <pc:docMk/>
          <pc:sldMk cId="1604634922" sldId="318"/>
        </pc:sldMkLst>
      </pc:sldChg>
      <pc:sldChg chg="del">
        <pc:chgData name="Mrs Moir" userId="3d483297-4083-43f8-84f2-e3629a17ffb1" providerId="ADAL" clId="{AE2846B7-634C-4E7C-BF14-86F7DB8FFAEA}" dt="2024-08-29T07:57:12.693" v="0" actId="47"/>
        <pc:sldMkLst>
          <pc:docMk/>
          <pc:sldMk cId="2016799911" sldId="319"/>
        </pc:sldMkLst>
      </pc:sldChg>
      <pc:sldChg chg="del">
        <pc:chgData name="Mrs Moir" userId="3d483297-4083-43f8-84f2-e3629a17ffb1" providerId="ADAL" clId="{AE2846B7-634C-4E7C-BF14-86F7DB8FFAEA}" dt="2024-08-29T07:57:12.693" v="0" actId="47"/>
        <pc:sldMkLst>
          <pc:docMk/>
          <pc:sldMk cId="78035227" sldId="320"/>
        </pc:sldMkLst>
      </pc:sldChg>
      <pc:sldChg chg="del">
        <pc:chgData name="Mrs Moir" userId="3d483297-4083-43f8-84f2-e3629a17ffb1" providerId="ADAL" clId="{AE2846B7-634C-4E7C-BF14-86F7DB8FFAEA}" dt="2024-08-29T07:57:12.693" v="0" actId="47"/>
        <pc:sldMkLst>
          <pc:docMk/>
          <pc:sldMk cId="1836301903" sldId="322"/>
        </pc:sldMkLst>
      </pc:sldChg>
      <pc:sldChg chg="del">
        <pc:chgData name="Mrs Moir" userId="3d483297-4083-43f8-84f2-e3629a17ffb1" providerId="ADAL" clId="{AE2846B7-634C-4E7C-BF14-86F7DB8FFAEA}" dt="2024-08-29T07:57:12.693" v="0" actId="47"/>
        <pc:sldMkLst>
          <pc:docMk/>
          <pc:sldMk cId="3806473097" sldId="323"/>
        </pc:sldMkLst>
      </pc:sldChg>
      <pc:sldChg chg="del">
        <pc:chgData name="Mrs Moir" userId="3d483297-4083-43f8-84f2-e3629a17ffb1" providerId="ADAL" clId="{AE2846B7-634C-4E7C-BF14-86F7DB8FFAEA}" dt="2024-08-29T07:57:12.693" v="0" actId="47"/>
        <pc:sldMkLst>
          <pc:docMk/>
          <pc:sldMk cId="772076" sldId="324"/>
        </pc:sldMkLst>
      </pc:sldChg>
      <pc:sldChg chg="del">
        <pc:chgData name="Mrs Moir" userId="3d483297-4083-43f8-84f2-e3629a17ffb1" providerId="ADAL" clId="{AE2846B7-634C-4E7C-BF14-86F7DB8FFAEA}" dt="2024-08-29T07:57:12.693" v="0" actId="47"/>
        <pc:sldMkLst>
          <pc:docMk/>
          <pc:sldMk cId="330854328" sldId="326"/>
        </pc:sldMkLst>
      </pc:sldChg>
      <pc:sldChg chg="del">
        <pc:chgData name="Mrs Moir" userId="3d483297-4083-43f8-84f2-e3629a17ffb1" providerId="ADAL" clId="{AE2846B7-634C-4E7C-BF14-86F7DB8FFAEA}" dt="2024-08-29T07:57:12.693" v="0" actId="47"/>
        <pc:sldMkLst>
          <pc:docMk/>
          <pc:sldMk cId="1393909330" sldId="327"/>
        </pc:sldMkLst>
      </pc:sldChg>
      <pc:sldChg chg="del">
        <pc:chgData name="Mrs Moir" userId="3d483297-4083-43f8-84f2-e3629a17ffb1" providerId="ADAL" clId="{AE2846B7-634C-4E7C-BF14-86F7DB8FFAEA}" dt="2024-08-29T07:57:12.693" v="0" actId="47"/>
        <pc:sldMkLst>
          <pc:docMk/>
          <pc:sldMk cId="991105656" sldId="328"/>
        </pc:sldMkLst>
      </pc:sldChg>
      <pc:sldChg chg="del">
        <pc:chgData name="Mrs Moir" userId="3d483297-4083-43f8-84f2-e3629a17ffb1" providerId="ADAL" clId="{AE2846B7-634C-4E7C-BF14-86F7DB8FFAEA}" dt="2024-08-29T07:57:12.693" v="0" actId="47"/>
        <pc:sldMkLst>
          <pc:docMk/>
          <pc:sldMk cId="2078601913" sldId="329"/>
        </pc:sldMkLst>
      </pc:sldChg>
      <pc:sldChg chg="del">
        <pc:chgData name="Mrs Moir" userId="3d483297-4083-43f8-84f2-e3629a17ffb1" providerId="ADAL" clId="{AE2846B7-634C-4E7C-BF14-86F7DB8FFAEA}" dt="2024-08-29T07:57:12.693" v="0" actId="47"/>
        <pc:sldMkLst>
          <pc:docMk/>
          <pc:sldMk cId="2608401585" sldId="330"/>
        </pc:sldMkLst>
      </pc:sldChg>
      <pc:sldChg chg="del">
        <pc:chgData name="Mrs Moir" userId="3d483297-4083-43f8-84f2-e3629a17ffb1" providerId="ADAL" clId="{AE2846B7-634C-4E7C-BF14-86F7DB8FFAEA}" dt="2024-08-29T07:57:12.693" v="0" actId="47"/>
        <pc:sldMkLst>
          <pc:docMk/>
          <pc:sldMk cId="2119623353" sldId="331"/>
        </pc:sldMkLst>
      </pc:sldChg>
      <pc:sldChg chg="del">
        <pc:chgData name="Mrs Moir" userId="3d483297-4083-43f8-84f2-e3629a17ffb1" providerId="ADAL" clId="{AE2846B7-634C-4E7C-BF14-86F7DB8FFAEA}" dt="2024-08-29T07:57:12.693" v="0" actId="47"/>
        <pc:sldMkLst>
          <pc:docMk/>
          <pc:sldMk cId="1219498446" sldId="332"/>
        </pc:sldMkLst>
      </pc:sldChg>
      <pc:sldChg chg="del">
        <pc:chgData name="Mrs Moir" userId="3d483297-4083-43f8-84f2-e3629a17ffb1" providerId="ADAL" clId="{AE2846B7-634C-4E7C-BF14-86F7DB8FFAEA}" dt="2024-08-29T07:57:12.693" v="0" actId="47"/>
        <pc:sldMkLst>
          <pc:docMk/>
          <pc:sldMk cId="31094644" sldId="333"/>
        </pc:sldMkLst>
      </pc:sldChg>
      <pc:sldChg chg="del">
        <pc:chgData name="Mrs Moir" userId="3d483297-4083-43f8-84f2-e3629a17ffb1" providerId="ADAL" clId="{AE2846B7-634C-4E7C-BF14-86F7DB8FFAEA}" dt="2024-08-29T07:57:12.693" v="0" actId="47"/>
        <pc:sldMkLst>
          <pc:docMk/>
          <pc:sldMk cId="87319860" sldId="334"/>
        </pc:sldMkLst>
      </pc:sldChg>
      <pc:sldChg chg="del">
        <pc:chgData name="Mrs Moir" userId="3d483297-4083-43f8-84f2-e3629a17ffb1" providerId="ADAL" clId="{AE2846B7-634C-4E7C-BF14-86F7DB8FFAEA}" dt="2024-08-29T07:57:12.693" v="0" actId="47"/>
        <pc:sldMkLst>
          <pc:docMk/>
          <pc:sldMk cId="2746895939" sldId="335"/>
        </pc:sldMkLst>
      </pc:sldChg>
      <pc:sldChg chg="del">
        <pc:chgData name="Mrs Moir" userId="3d483297-4083-43f8-84f2-e3629a17ffb1" providerId="ADAL" clId="{AE2846B7-634C-4E7C-BF14-86F7DB8FFAEA}" dt="2024-08-29T07:57:12.693" v="0" actId="47"/>
        <pc:sldMkLst>
          <pc:docMk/>
          <pc:sldMk cId="900881641" sldId="336"/>
        </pc:sldMkLst>
      </pc:sldChg>
      <pc:sldChg chg="del">
        <pc:chgData name="Mrs Moir" userId="3d483297-4083-43f8-84f2-e3629a17ffb1" providerId="ADAL" clId="{AE2846B7-634C-4E7C-BF14-86F7DB8FFAEA}" dt="2024-08-29T07:57:12.693" v="0" actId="47"/>
        <pc:sldMkLst>
          <pc:docMk/>
          <pc:sldMk cId="302493597" sldId="337"/>
        </pc:sldMkLst>
      </pc:sldChg>
      <pc:sldChg chg="del">
        <pc:chgData name="Mrs Moir" userId="3d483297-4083-43f8-84f2-e3629a17ffb1" providerId="ADAL" clId="{AE2846B7-634C-4E7C-BF14-86F7DB8FFAEA}" dt="2024-08-29T07:57:12.693" v="0" actId="47"/>
        <pc:sldMkLst>
          <pc:docMk/>
          <pc:sldMk cId="1540930981" sldId="343"/>
        </pc:sldMkLst>
      </pc:sldChg>
      <pc:sldChg chg="del">
        <pc:chgData name="Mrs Moir" userId="3d483297-4083-43f8-84f2-e3629a17ffb1" providerId="ADAL" clId="{AE2846B7-634C-4E7C-BF14-86F7DB8FFAEA}" dt="2024-08-29T07:57:12.693" v="0" actId="47"/>
        <pc:sldMkLst>
          <pc:docMk/>
          <pc:sldMk cId="1837618052" sldId="344"/>
        </pc:sldMkLst>
      </pc:sldChg>
      <pc:sldChg chg="del">
        <pc:chgData name="Mrs Moir" userId="3d483297-4083-43f8-84f2-e3629a17ffb1" providerId="ADAL" clId="{AE2846B7-634C-4E7C-BF14-86F7DB8FFAEA}" dt="2024-08-29T07:57:12.693" v="0" actId="47"/>
        <pc:sldMkLst>
          <pc:docMk/>
          <pc:sldMk cId="240670288" sldId="345"/>
        </pc:sldMkLst>
      </pc:sldChg>
      <pc:sldChg chg="del">
        <pc:chgData name="Mrs Moir" userId="3d483297-4083-43f8-84f2-e3629a17ffb1" providerId="ADAL" clId="{AE2846B7-634C-4E7C-BF14-86F7DB8FFAEA}" dt="2024-08-29T07:57:12.693" v="0" actId="47"/>
        <pc:sldMkLst>
          <pc:docMk/>
          <pc:sldMk cId="2766170536" sldId="346"/>
        </pc:sldMkLst>
      </pc:sldChg>
      <pc:sldChg chg="del">
        <pc:chgData name="Mrs Moir" userId="3d483297-4083-43f8-84f2-e3629a17ffb1" providerId="ADAL" clId="{AE2846B7-634C-4E7C-BF14-86F7DB8FFAEA}" dt="2024-08-29T07:57:12.693" v="0" actId="47"/>
        <pc:sldMkLst>
          <pc:docMk/>
          <pc:sldMk cId="1501295577" sldId="347"/>
        </pc:sldMkLst>
      </pc:sldChg>
      <pc:sldChg chg="del">
        <pc:chgData name="Mrs Moir" userId="3d483297-4083-43f8-84f2-e3629a17ffb1" providerId="ADAL" clId="{AE2846B7-634C-4E7C-BF14-86F7DB8FFAEA}" dt="2024-08-29T07:57:12.693" v="0" actId="47"/>
        <pc:sldMkLst>
          <pc:docMk/>
          <pc:sldMk cId="311123281" sldId="348"/>
        </pc:sldMkLst>
      </pc:sldChg>
      <pc:sldChg chg="del">
        <pc:chgData name="Mrs Moir" userId="3d483297-4083-43f8-84f2-e3629a17ffb1" providerId="ADAL" clId="{AE2846B7-634C-4E7C-BF14-86F7DB8FFAEA}" dt="2024-08-29T07:57:12.693" v="0" actId="47"/>
        <pc:sldMkLst>
          <pc:docMk/>
          <pc:sldMk cId="1268658579" sldId="349"/>
        </pc:sldMkLst>
      </pc:sldChg>
      <pc:sldChg chg="del">
        <pc:chgData name="Mrs Moir" userId="3d483297-4083-43f8-84f2-e3629a17ffb1" providerId="ADAL" clId="{AE2846B7-634C-4E7C-BF14-86F7DB8FFAEA}" dt="2024-08-29T07:57:12.693" v="0" actId="47"/>
        <pc:sldMkLst>
          <pc:docMk/>
          <pc:sldMk cId="2300349330" sldId="350"/>
        </pc:sldMkLst>
      </pc:sldChg>
      <pc:sldChg chg="del">
        <pc:chgData name="Mrs Moir" userId="3d483297-4083-43f8-84f2-e3629a17ffb1" providerId="ADAL" clId="{AE2846B7-634C-4E7C-BF14-86F7DB8FFAEA}" dt="2024-08-29T07:57:12.693" v="0" actId="47"/>
        <pc:sldMkLst>
          <pc:docMk/>
          <pc:sldMk cId="1865105208" sldId="351"/>
        </pc:sldMkLst>
      </pc:sldChg>
      <pc:sldChg chg="del">
        <pc:chgData name="Mrs Moir" userId="3d483297-4083-43f8-84f2-e3629a17ffb1" providerId="ADAL" clId="{AE2846B7-634C-4E7C-BF14-86F7DB8FFAEA}" dt="2024-08-29T07:57:12.693" v="0" actId="47"/>
        <pc:sldMkLst>
          <pc:docMk/>
          <pc:sldMk cId="3424115475" sldId="352"/>
        </pc:sldMkLst>
      </pc:sldChg>
      <pc:sldChg chg="del">
        <pc:chgData name="Mrs Moir" userId="3d483297-4083-43f8-84f2-e3629a17ffb1" providerId="ADAL" clId="{AE2846B7-634C-4E7C-BF14-86F7DB8FFAEA}" dt="2024-08-29T07:57:12.693" v="0" actId="47"/>
        <pc:sldMkLst>
          <pc:docMk/>
          <pc:sldMk cId="469616769" sldId="354"/>
        </pc:sldMkLst>
      </pc:sldChg>
      <pc:sldChg chg="del">
        <pc:chgData name="Mrs Moir" userId="3d483297-4083-43f8-84f2-e3629a17ffb1" providerId="ADAL" clId="{AE2846B7-634C-4E7C-BF14-86F7DB8FFAEA}" dt="2024-08-29T07:57:12.693" v="0" actId="47"/>
        <pc:sldMkLst>
          <pc:docMk/>
          <pc:sldMk cId="841945380" sldId="355"/>
        </pc:sldMkLst>
      </pc:sldChg>
      <pc:sldChg chg="del">
        <pc:chgData name="Mrs Moir" userId="3d483297-4083-43f8-84f2-e3629a17ffb1" providerId="ADAL" clId="{AE2846B7-634C-4E7C-BF14-86F7DB8FFAEA}" dt="2024-08-29T07:57:12.693" v="0" actId="47"/>
        <pc:sldMkLst>
          <pc:docMk/>
          <pc:sldMk cId="3420158864" sldId="356"/>
        </pc:sldMkLst>
      </pc:sldChg>
      <pc:sldChg chg="del">
        <pc:chgData name="Mrs Moir" userId="3d483297-4083-43f8-84f2-e3629a17ffb1" providerId="ADAL" clId="{AE2846B7-634C-4E7C-BF14-86F7DB8FFAEA}" dt="2024-08-29T07:57:12.693" v="0" actId="47"/>
        <pc:sldMkLst>
          <pc:docMk/>
          <pc:sldMk cId="4245306087" sldId="364"/>
        </pc:sldMkLst>
      </pc:sldChg>
      <pc:sldChg chg="del">
        <pc:chgData name="Mrs Moir" userId="3d483297-4083-43f8-84f2-e3629a17ffb1" providerId="ADAL" clId="{AE2846B7-634C-4E7C-BF14-86F7DB8FFAEA}" dt="2024-08-29T07:57:12.693" v="0" actId="47"/>
        <pc:sldMkLst>
          <pc:docMk/>
          <pc:sldMk cId="4091424717" sldId="366"/>
        </pc:sldMkLst>
      </pc:sldChg>
      <pc:sldChg chg="del">
        <pc:chgData name="Mrs Moir" userId="3d483297-4083-43f8-84f2-e3629a17ffb1" providerId="ADAL" clId="{AE2846B7-634C-4E7C-BF14-86F7DB8FFAEA}" dt="2024-08-29T07:57:12.693" v="0" actId="47"/>
        <pc:sldMkLst>
          <pc:docMk/>
          <pc:sldMk cId="1428877155" sldId="367"/>
        </pc:sldMkLst>
      </pc:sldChg>
    </pc:docChg>
  </pc:docChgLst>
  <pc:docChgLst>
    <pc:chgData name="Mrs Moir" userId="3d483297-4083-43f8-84f2-e3629a17ffb1" providerId="ADAL" clId="{920FFA7B-159F-48BD-9673-813595ADFC23}"/>
    <pc:docChg chg="modSld">
      <pc:chgData name="Mrs Moir" userId="3d483297-4083-43f8-84f2-e3629a17ffb1" providerId="ADAL" clId="{920FFA7B-159F-48BD-9673-813595ADFC23}" dt="2024-06-09T14:25:12.942" v="43" actId="1076"/>
      <pc:docMkLst>
        <pc:docMk/>
      </pc:docMkLst>
      <pc:sldChg chg="modSp mod">
        <pc:chgData name="Mrs Moir" userId="3d483297-4083-43f8-84f2-e3629a17ffb1" providerId="ADAL" clId="{920FFA7B-159F-48BD-9673-813595ADFC23}" dt="2024-06-09T14:25:12.942" v="43" actId="1076"/>
        <pc:sldMkLst>
          <pc:docMk/>
          <pc:sldMk cId="991105656" sldId="328"/>
        </pc:sldMkLst>
        <pc:spChg chg="mod">
          <ac:chgData name="Mrs Moir" userId="3d483297-4083-43f8-84f2-e3629a17ffb1" providerId="ADAL" clId="{920FFA7B-159F-48BD-9673-813595ADFC23}" dt="2024-06-09T14:25:03.753" v="42" actId="14100"/>
          <ac:spMkLst>
            <pc:docMk/>
            <pc:sldMk cId="991105656" sldId="328"/>
            <ac:spMk id="2" creationId="{70708559-5709-5FD0-D066-3AC606298128}"/>
          </ac:spMkLst>
        </pc:spChg>
        <pc:picChg chg="mod">
          <ac:chgData name="Mrs Moir" userId="3d483297-4083-43f8-84f2-e3629a17ffb1" providerId="ADAL" clId="{920FFA7B-159F-48BD-9673-813595ADFC23}" dt="2024-06-09T14:25:12.942" v="43" actId="1076"/>
          <ac:picMkLst>
            <pc:docMk/>
            <pc:sldMk cId="991105656" sldId="328"/>
            <ac:picMk id="3" creationId="{06258C51-8F73-ED99-4AF5-03D188BCE131}"/>
          </ac:picMkLst>
        </pc:picChg>
      </pc:sldChg>
      <pc:sldChg chg="addSp delSp modSp">
        <pc:chgData name="Mrs Moir" userId="3d483297-4083-43f8-84f2-e3629a17ffb1" providerId="ADAL" clId="{920FFA7B-159F-48BD-9673-813595ADFC23}" dt="2024-06-09T14:01:12.797" v="32"/>
        <pc:sldMkLst>
          <pc:docMk/>
          <pc:sldMk cId="2608401585" sldId="330"/>
        </pc:sldMkLst>
        <pc:spChg chg="del">
          <ac:chgData name="Mrs Moir" userId="3d483297-4083-43f8-84f2-e3629a17ffb1" providerId="ADAL" clId="{920FFA7B-159F-48BD-9673-813595ADFC23}" dt="2024-06-09T14:01:12.310" v="31" actId="478"/>
          <ac:spMkLst>
            <pc:docMk/>
            <pc:sldMk cId="2608401585" sldId="330"/>
            <ac:spMk id="2" creationId="{70708559-5709-5FD0-D066-3AC606298128}"/>
          </ac:spMkLst>
        </pc:spChg>
        <pc:spChg chg="add mod">
          <ac:chgData name="Mrs Moir" userId="3d483297-4083-43f8-84f2-e3629a17ffb1" providerId="ADAL" clId="{920FFA7B-159F-48BD-9673-813595ADFC23}" dt="2024-06-09T14:01:12.797" v="32"/>
          <ac:spMkLst>
            <pc:docMk/>
            <pc:sldMk cId="2608401585" sldId="330"/>
            <ac:spMk id="6" creationId="{F1FE05B2-64EC-07C6-4906-C7C036799754}"/>
          </ac:spMkLst>
        </pc:spChg>
      </pc:sldChg>
      <pc:sldChg chg="addSp delSp modSp">
        <pc:chgData name="Mrs Moir" userId="3d483297-4083-43f8-84f2-e3629a17ffb1" providerId="ADAL" clId="{920FFA7B-159F-48BD-9673-813595ADFC23}" dt="2024-06-09T14:01:20.585" v="34"/>
        <pc:sldMkLst>
          <pc:docMk/>
          <pc:sldMk cId="1219498446" sldId="332"/>
        </pc:sldMkLst>
        <pc:spChg chg="del">
          <ac:chgData name="Mrs Moir" userId="3d483297-4083-43f8-84f2-e3629a17ffb1" providerId="ADAL" clId="{920FFA7B-159F-48BD-9673-813595ADFC23}" dt="2024-06-09T14:01:20.177" v="33" actId="478"/>
          <ac:spMkLst>
            <pc:docMk/>
            <pc:sldMk cId="1219498446" sldId="332"/>
            <ac:spMk id="2" creationId="{70708559-5709-5FD0-D066-3AC606298128}"/>
          </ac:spMkLst>
        </pc:spChg>
        <pc:spChg chg="add mod">
          <ac:chgData name="Mrs Moir" userId="3d483297-4083-43f8-84f2-e3629a17ffb1" providerId="ADAL" clId="{920FFA7B-159F-48BD-9673-813595ADFC23}" dt="2024-06-09T14:01:20.585" v="34"/>
          <ac:spMkLst>
            <pc:docMk/>
            <pc:sldMk cId="1219498446" sldId="332"/>
            <ac:spMk id="6" creationId="{2312A551-3227-8508-8F1D-BEDEDC422BBE}"/>
          </ac:spMkLst>
        </pc:spChg>
      </pc:sldChg>
      <pc:sldChg chg="addSp delSp modSp">
        <pc:chgData name="Mrs Moir" userId="3d483297-4083-43f8-84f2-e3629a17ffb1" providerId="ADAL" clId="{920FFA7B-159F-48BD-9673-813595ADFC23}" dt="2024-06-09T14:01:28.188" v="36"/>
        <pc:sldMkLst>
          <pc:docMk/>
          <pc:sldMk cId="87319860" sldId="334"/>
        </pc:sldMkLst>
        <pc:spChg chg="del">
          <ac:chgData name="Mrs Moir" userId="3d483297-4083-43f8-84f2-e3629a17ffb1" providerId="ADAL" clId="{920FFA7B-159F-48BD-9673-813595ADFC23}" dt="2024-06-09T14:01:27.418" v="35" actId="478"/>
          <ac:spMkLst>
            <pc:docMk/>
            <pc:sldMk cId="87319860" sldId="334"/>
            <ac:spMk id="2" creationId="{70708559-5709-5FD0-D066-3AC606298128}"/>
          </ac:spMkLst>
        </pc:spChg>
        <pc:spChg chg="add mod">
          <ac:chgData name="Mrs Moir" userId="3d483297-4083-43f8-84f2-e3629a17ffb1" providerId="ADAL" clId="{920FFA7B-159F-48BD-9673-813595ADFC23}" dt="2024-06-09T14:01:28.188" v="36"/>
          <ac:spMkLst>
            <pc:docMk/>
            <pc:sldMk cId="87319860" sldId="334"/>
            <ac:spMk id="6" creationId="{0E4B4F43-BD2A-9A70-F1CE-18279AC53559}"/>
          </ac:spMkLst>
        </pc:spChg>
      </pc:sldChg>
      <pc:sldChg chg="addSp delSp modSp">
        <pc:chgData name="Mrs Moir" userId="3d483297-4083-43f8-84f2-e3629a17ffb1" providerId="ADAL" clId="{920FFA7B-159F-48BD-9673-813595ADFC23}" dt="2024-06-09T14:01:38.567" v="38"/>
        <pc:sldMkLst>
          <pc:docMk/>
          <pc:sldMk cId="900881641" sldId="336"/>
        </pc:sldMkLst>
        <pc:spChg chg="del">
          <ac:chgData name="Mrs Moir" userId="3d483297-4083-43f8-84f2-e3629a17ffb1" providerId="ADAL" clId="{920FFA7B-159F-48BD-9673-813595ADFC23}" dt="2024-06-09T14:01:38.112" v="37" actId="478"/>
          <ac:spMkLst>
            <pc:docMk/>
            <pc:sldMk cId="900881641" sldId="336"/>
            <ac:spMk id="2" creationId="{70708559-5709-5FD0-D066-3AC606298128}"/>
          </ac:spMkLst>
        </pc:spChg>
        <pc:spChg chg="add mod">
          <ac:chgData name="Mrs Moir" userId="3d483297-4083-43f8-84f2-e3629a17ffb1" providerId="ADAL" clId="{920FFA7B-159F-48BD-9673-813595ADFC23}" dt="2024-06-09T14:01:38.567" v="38"/>
          <ac:spMkLst>
            <pc:docMk/>
            <pc:sldMk cId="900881641" sldId="336"/>
            <ac:spMk id="6" creationId="{E8B53A16-97B7-7520-FA8E-E79899498D78}"/>
          </ac:spMkLst>
        </pc:spChg>
      </pc:sldChg>
      <pc:sldChg chg="addSp delSp modSp">
        <pc:chgData name="Mrs Moir" userId="3d483297-4083-43f8-84f2-e3629a17ffb1" providerId="ADAL" clId="{920FFA7B-159F-48BD-9673-813595ADFC23}" dt="2024-06-09T14:01:46.183" v="40"/>
        <pc:sldMkLst>
          <pc:docMk/>
          <pc:sldMk cId="4000154204" sldId="338"/>
        </pc:sldMkLst>
        <pc:spChg chg="del">
          <ac:chgData name="Mrs Moir" userId="3d483297-4083-43f8-84f2-e3629a17ffb1" providerId="ADAL" clId="{920FFA7B-159F-48BD-9673-813595ADFC23}" dt="2024-06-09T14:01:45.445" v="39" actId="478"/>
          <ac:spMkLst>
            <pc:docMk/>
            <pc:sldMk cId="4000154204" sldId="338"/>
            <ac:spMk id="2" creationId="{70708559-5709-5FD0-D066-3AC606298128}"/>
          </ac:spMkLst>
        </pc:spChg>
        <pc:spChg chg="add mod">
          <ac:chgData name="Mrs Moir" userId="3d483297-4083-43f8-84f2-e3629a17ffb1" providerId="ADAL" clId="{920FFA7B-159F-48BD-9673-813595ADFC23}" dt="2024-06-09T14:01:46.183" v="40"/>
          <ac:spMkLst>
            <pc:docMk/>
            <pc:sldMk cId="4000154204" sldId="338"/>
            <ac:spMk id="6" creationId="{5B29ECC9-C2B3-BCCF-DF58-0FD927B1B47F}"/>
          </ac:spMkLst>
        </pc:spChg>
      </pc:sldChg>
    </pc:docChg>
  </pc:docChgLst>
  <pc:docChgLst>
    <pc:chgData name="Mrs Moir" userId="3d483297-4083-43f8-84f2-e3629a17ffb1" providerId="ADAL" clId="{FA1C9221-629A-4CEB-8C0A-875718A43A93}"/>
    <pc:docChg chg="custSel addSld modSld">
      <pc:chgData name="Mrs Moir" userId="3d483297-4083-43f8-84f2-e3629a17ffb1" providerId="ADAL" clId="{FA1C9221-629A-4CEB-8C0A-875718A43A93}" dt="2024-05-10T11:21:36.164" v="165" actId="164"/>
      <pc:docMkLst>
        <pc:docMk/>
      </pc:docMkLst>
      <pc:sldChg chg="addSp modSp">
        <pc:chgData name="Mrs Moir" userId="3d483297-4083-43f8-84f2-e3629a17ffb1" providerId="ADAL" clId="{FA1C9221-629A-4CEB-8C0A-875718A43A93}" dt="2024-05-10T11:21:36.164" v="165" actId="164"/>
        <pc:sldMkLst>
          <pc:docMk/>
          <pc:sldMk cId="3420158864" sldId="356"/>
        </pc:sldMkLst>
        <pc:spChg chg="mod">
          <ac:chgData name="Mrs Moir" userId="3d483297-4083-43f8-84f2-e3629a17ffb1" providerId="ADAL" clId="{FA1C9221-629A-4CEB-8C0A-875718A43A93}" dt="2024-05-10T11:21:36.164" v="165" actId="164"/>
          <ac:spMkLst>
            <pc:docMk/>
            <pc:sldMk cId="3420158864" sldId="356"/>
            <ac:spMk id="7" creationId="{E7C4FC76-0CE5-4363-F16B-A6C588772FBD}"/>
          </ac:spMkLst>
        </pc:spChg>
        <pc:spChg chg="mod">
          <ac:chgData name="Mrs Moir" userId="3d483297-4083-43f8-84f2-e3629a17ffb1" providerId="ADAL" clId="{FA1C9221-629A-4CEB-8C0A-875718A43A93}" dt="2024-05-10T11:21:36.164" v="165" actId="164"/>
          <ac:spMkLst>
            <pc:docMk/>
            <pc:sldMk cId="3420158864" sldId="356"/>
            <ac:spMk id="8" creationId="{12480EB0-44B8-607C-24B5-C7A8978DEE55}"/>
          </ac:spMkLst>
        </pc:spChg>
        <pc:spChg chg="mod">
          <ac:chgData name="Mrs Moir" userId="3d483297-4083-43f8-84f2-e3629a17ffb1" providerId="ADAL" clId="{FA1C9221-629A-4CEB-8C0A-875718A43A93}" dt="2024-05-10T11:21:36.164" v="165" actId="164"/>
          <ac:spMkLst>
            <pc:docMk/>
            <pc:sldMk cId="3420158864" sldId="356"/>
            <ac:spMk id="10" creationId="{850317F0-E4A7-783C-3ED8-3E7341AF4E16}"/>
          </ac:spMkLst>
        </pc:spChg>
        <pc:grpChg chg="add mod">
          <ac:chgData name="Mrs Moir" userId="3d483297-4083-43f8-84f2-e3629a17ffb1" providerId="ADAL" clId="{FA1C9221-629A-4CEB-8C0A-875718A43A93}" dt="2024-05-10T11:21:36.164" v="165" actId="164"/>
          <ac:grpSpMkLst>
            <pc:docMk/>
            <pc:sldMk cId="3420158864" sldId="356"/>
            <ac:grpSpMk id="5" creationId="{19BAFD68-4A93-0888-92EC-AC4525243194}"/>
          </ac:grpSpMkLst>
        </pc:grpChg>
        <pc:picChg chg="mod">
          <ac:chgData name="Mrs Moir" userId="3d483297-4083-43f8-84f2-e3629a17ffb1" providerId="ADAL" clId="{FA1C9221-629A-4CEB-8C0A-875718A43A93}" dt="2024-05-10T11:21:36.164" v="165" actId="164"/>
          <ac:picMkLst>
            <pc:docMk/>
            <pc:sldMk cId="3420158864" sldId="356"/>
            <ac:picMk id="6" creationId="{8B92E299-4CA8-3B14-9D56-681D38366915}"/>
          </ac:picMkLst>
        </pc:picChg>
        <pc:picChg chg="mod">
          <ac:chgData name="Mrs Moir" userId="3d483297-4083-43f8-84f2-e3629a17ffb1" providerId="ADAL" clId="{FA1C9221-629A-4CEB-8C0A-875718A43A93}" dt="2024-05-10T11:21:36.164" v="165" actId="164"/>
          <ac:picMkLst>
            <pc:docMk/>
            <pc:sldMk cId="3420158864" sldId="356"/>
            <ac:picMk id="11" creationId="{58E55B75-E444-7CEC-8E11-D93CC30B56D4}"/>
          </ac:picMkLst>
        </pc:picChg>
      </pc:sldChg>
      <pc:sldChg chg="addSp modSp new mod">
        <pc:chgData name="Mrs Moir" userId="3d483297-4083-43f8-84f2-e3629a17ffb1" providerId="ADAL" clId="{FA1C9221-629A-4CEB-8C0A-875718A43A93}" dt="2024-05-01T12:32:45.093" v="162"/>
        <pc:sldMkLst>
          <pc:docMk/>
          <pc:sldMk cId="4074778086" sldId="377"/>
        </pc:sldMkLst>
        <pc:spChg chg="add mod">
          <ac:chgData name="Mrs Moir" userId="3d483297-4083-43f8-84f2-e3629a17ffb1" providerId="ADAL" clId="{FA1C9221-629A-4CEB-8C0A-875718A43A93}" dt="2024-05-01T12:26:52.328" v="70" actId="1076"/>
          <ac:spMkLst>
            <pc:docMk/>
            <pc:sldMk cId="4074778086" sldId="377"/>
            <ac:spMk id="3" creationId="{BDBD4113-5288-14B2-7E01-E7BA8BCD318C}"/>
          </ac:spMkLst>
        </pc:spChg>
        <pc:picChg chg="add mod">
          <ac:chgData name="Mrs Moir" userId="3d483297-4083-43f8-84f2-e3629a17ffb1" providerId="ADAL" clId="{FA1C9221-629A-4CEB-8C0A-875718A43A93}" dt="2024-05-01T12:32:45.093" v="162"/>
          <ac:picMkLst>
            <pc:docMk/>
            <pc:sldMk cId="4074778086" sldId="377"/>
            <ac:picMk id="2" creationId="{21C1749F-13F6-1849-1655-84EDB2EFCB2F}"/>
          </ac:picMkLst>
        </pc:picChg>
      </pc:sldChg>
      <pc:sldChg chg="addSp delSp modSp add mod">
        <pc:chgData name="Mrs Moir" userId="3d483297-4083-43f8-84f2-e3629a17ffb1" providerId="ADAL" clId="{FA1C9221-629A-4CEB-8C0A-875718A43A93}" dt="2024-05-01T12:29:16.047" v="108" actId="20577"/>
        <pc:sldMkLst>
          <pc:docMk/>
          <pc:sldMk cId="1339250216" sldId="378"/>
        </pc:sldMkLst>
        <pc:spChg chg="mod ord">
          <ac:chgData name="Mrs Moir" userId="3d483297-4083-43f8-84f2-e3629a17ffb1" providerId="ADAL" clId="{FA1C9221-629A-4CEB-8C0A-875718A43A93}" dt="2024-05-01T12:29:16.047" v="108" actId="20577"/>
          <ac:spMkLst>
            <pc:docMk/>
            <pc:sldMk cId="1339250216" sldId="378"/>
            <ac:spMk id="3" creationId="{BDBD4113-5288-14B2-7E01-E7BA8BCD318C}"/>
          </ac:spMkLst>
        </pc:spChg>
        <pc:picChg chg="del">
          <ac:chgData name="Mrs Moir" userId="3d483297-4083-43f8-84f2-e3629a17ffb1" providerId="ADAL" clId="{FA1C9221-629A-4CEB-8C0A-875718A43A93}" dt="2024-05-01T12:27:01.318" v="72" actId="478"/>
          <ac:picMkLst>
            <pc:docMk/>
            <pc:sldMk cId="1339250216" sldId="378"/>
            <ac:picMk id="2" creationId="{21C1749F-13F6-1849-1655-84EDB2EFCB2F}"/>
          </ac:picMkLst>
        </pc:picChg>
        <pc:picChg chg="add mod">
          <ac:chgData name="Mrs Moir" userId="3d483297-4083-43f8-84f2-e3629a17ffb1" providerId="ADAL" clId="{FA1C9221-629A-4CEB-8C0A-875718A43A93}" dt="2024-05-01T12:28:01.010" v="74" actId="1076"/>
          <ac:picMkLst>
            <pc:docMk/>
            <pc:sldMk cId="1339250216" sldId="378"/>
            <ac:picMk id="4" creationId="{CD4970C1-B4A1-8CEC-E30D-4455C9896B70}"/>
          </ac:picMkLst>
        </pc:picChg>
      </pc:sldChg>
      <pc:sldChg chg="addSp modSp new mod">
        <pc:chgData name="Mrs Moir" userId="3d483297-4083-43f8-84f2-e3629a17ffb1" providerId="ADAL" clId="{FA1C9221-629A-4CEB-8C0A-875718A43A93}" dt="2024-05-01T12:32:59.273" v="164" actId="1076"/>
        <pc:sldMkLst>
          <pc:docMk/>
          <pc:sldMk cId="1909899141" sldId="379"/>
        </pc:sldMkLst>
        <pc:spChg chg="add mod">
          <ac:chgData name="Mrs Moir" userId="3d483297-4083-43f8-84f2-e3629a17ffb1" providerId="ADAL" clId="{FA1C9221-629A-4CEB-8C0A-875718A43A93}" dt="2024-05-01T12:32:59.273" v="164" actId="1076"/>
          <ac:spMkLst>
            <pc:docMk/>
            <pc:sldMk cId="1909899141" sldId="379"/>
            <ac:spMk id="2" creationId="{A7F9897E-A343-C41C-962E-7CA7FFD24104}"/>
          </ac:spMkLst>
        </pc:spChg>
        <pc:picChg chg="add mod">
          <ac:chgData name="Mrs Moir" userId="3d483297-4083-43f8-84f2-e3629a17ffb1" providerId="ADAL" clId="{FA1C9221-629A-4CEB-8C0A-875718A43A93}" dt="2024-05-01T12:32:57.341" v="163" actId="14100"/>
          <ac:picMkLst>
            <pc:docMk/>
            <pc:sldMk cId="1909899141" sldId="379"/>
            <ac:picMk id="3" creationId="{4EFDF1C6-D148-C02B-99A9-59996C2F8BAF}"/>
          </ac:picMkLst>
        </pc:picChg>
      </pc:sldChg>
    </pc:docChg>
  </pc:docChgLst>
  <pc:docChgLst>
    <pc:chgData name="Mrs Moir" userId="3d483297-4083-43f8-84f2-e3629a17ffb1" providerId="ADAL" clId="{21539D96-6166-4AD3-96D1-8C455224D850}"/>
    <pc:docChg chg="undo redo custSel addSld delSld modSld sldOrd">
      <pc:chgData name="Mrs Moir" userId="3d483297-4083-43f8-84f2-e3629a17ffb1" providerId="ADAL" clId="{21539D96-6166-4AD3-96D1-8C455224D850}" dt="2024-06-16T21:41:13.202" v="7235" actId="20578"/>
      <pc:docMkLst>
        <pc:docMk/>
      </pc:docMkLst>
      <pc:sldChg chg="del">
        <pc:chgData name="Mrs Moir" userId="3d483297-4083-43f8-84f2-e3629a17ffb1" providerId="ADAL" clId="{21539D96-6166-4AD3-96D1-8C455224D850}" dt="2024-06-02T21:23:32.798" v="7223" actId="47"/>
        <pc:sldMkLst>
          <pc:docMk/>
          <pc:sldMk cId="3370795130" sldId="259"/>
        </pc:sldMkLst>
      </pc:sldChg>
      <pc:sldChg chg="del ord">
        <pc:chgData name="Mrs Moir" userId="3d483297-4083-43f8-84f2-e3629a17ffb1" providerId="ADAL" clId="{21539D96-6166-4AD3-96D1-8C455224D850}" dt="2024-04-10T09:25:38.931" v="5016" actId="47"/>
        <pc:sldMkLst>
          <pc:docMk/>
          <pc:sldMk cId="2549165591" sldId="260"/>
        </pc:sldMkLst>
      </pc:sldChg>
      <pc:sldChg chg="del ord">
        <pc:chgData name="Mrs Moir" userId="3d483297-4083-43f8-84f2-e3629a17ffb1" providerId="ADAL" clId="{21539D96-6166-4AD3-96D1-8C455224D850}" dt="2024-04-10T09:26:23.794" v="5025" actId="47"/>
        <pc:sldMkLst>
          <pc:docMk/>
          <pc:sldMk cId="2269075847" sldId="261"/>
        </pc:sldMkLst>
      </pc:sldChg>
      <pc:sldChg chg="del ord">
        <pc:chgData name="Mrs Moir" userId="3d483297-4083-43f8-84f2-e3629a17ffb1" providerId="ADAL" clId="{21539D96-6166-4AD3-96D1-8C455224D850}" dt="2024-04-10T09:26:36.236" v="5028" actId="47"/>
        <pc:sldMkLst>
          <pc:docMk/>
          <pc:sldMk cId="431552405" sldId="262"/>
        </pc:sldMkLst>
      </pc:sldChg>
      <pc:sldChg chg="del ord">
        <pc:chgData name="Mrs Moir" userId="3d483297-4083-43f8-84f2-e3629a17ffb1" providerId="ADAL" clId="{21539D96-6166-4AD3-96D1-8C455224D850}" dt="2024-04-10T09:27:42.748" v="5033" actId="47"/>
        <pc:sldMkLst>
          <pc:docMk/>
          <pc:sldMk cId="81739830" sldId="263"/>
        </pc:sldMkLst>
      </pc:sldChg>
      <pc:sldChg chg="del ord">
        <pc:chgData name="Mrs Moir" userId="3d483297-4083-43f8-84f2-e3629a17ffb1" providerId="ADAL" clId="{21539D96-6166-4AD3-96D1-8C455224D850}" dt="2024-04-10T09:27:48.418" v="5034" actId="47"/>
        <pc:sldMkLst>
          <pc:docMk/>
          <pc:sldMk cId="805174685" sldId="264"/>
        </pc:sldMkLst>
      </pc:sldChg>
      <pc:sldChg chg="modSp mod ord">
        <pc:chgData name="Mrs Moir" userId="3d483297-4083-43f8-84f2-e3629a17ffb1" providerId="ADAL" clId="{21539D96-6166-4AD3-96D1-8C455224D850}" dt="2024-04-10T09:52:55.979" v="5202" actId="207"/>
        <pc:sldMkLst>
          <pc:docMk/>
          <pc:sldMk cId="1785589196" sldId="265"/>
        </pc:sldMkLst>
        <pc:spChg chg="mod">
          <ac:chgData name="Mrs Moir" userId="3d483297-4083-43f8-84f2-e3629a17ffb1" providerId="ADAL" clId="{21539D96-6166-4AD3-96D1-8C455224D850}" dt="2024-04-10T09:52:51.330" v="5201" actId="207"/>
          <ac:spMkLst>
            <pc:docMk/>
            <pc:sldMk cId="1785589196" sldId="265"/>
            <ac:spMk id="10" creationId="{2DFAEED5-3417-6D2E-4E7E-88CB6F1AE20F}"/>
          </ac:spMkLst>
        </pc:spChg>
        <pc:spChg chg="mod">
          <ac:chgData name="Mrs Moir" userId="3d483297-4083-43f8-84f2-e3629a17ffb1" providerId="ADAL" clId="{21539D96-6166-4AD3-96D1-8C455224D850}" dt="2024-04-10T09:52:55.979" v="5202" actId="207"/>
          <ac:spMkLst>
            <pc:docMk/>
            <pc:sldMk cId="1785589196" sldId="265"/>
            <ac:spMk id="12" creationId="{DC91C0CA-2B1E-F6DB-3B9D-700FC23B0910}"/>
          </ac:spMkLst>
        </pc:spChg>
      </pc:sldChg>
      <pc:sldChg chg="addSp modSp del mod ord">
        <pc:chgData name="Mrs Moir" userId="3d483297-4083-43f8-84f2-e3629a17ffb1" providerId="ADAL" clId="{21539D96-6166-4AD3-96D1-8C455224D850}" dt="2024-04-10T08:27:09.185" v="2790" actId="47"/>
        <pc:sldMkLst>
          <pc:docMk/>
          <pc:sldMk cId="8615322" sldId="266"/>
        </pc:sldMkLst>
        <pc:spChg chg="add mod">
          <ac:chgData name="Mrs Moir" userId="3d483297-4083-43f8-84f2-e3629a17ffb1" providerId="ADAL" clId="{21539D96-6166-4AD3-96D1-8C455224D850}" dt="2024-04-05T15:26:25.084" v="1816"/>
          <ac:spMkLst>
            <pc:docMk/>
            <pc:sldMk cId="8615322" sldId="266"/>
            <ac:spMk id="5" creationId="{88134D77-A226-FC03-4F33-FA413C20064B}"/>
          </ac:spMkLst>
        </pc:spChg>
        <pc:picChg chg="mod">
          <ac:chgData name="Mrs Moir" userId="3d483297-4083-43f8-84f2-e3629a17ffb1" providerId="ADAL" clId="{21539D96-6166-4AD3-96D1-8C455224D850}" dt="2024-04-05T15:26:12.035" v="1815" actId="14100"/>
          <ac:picMkLst>
            <pc:docMk/>
            <pc:sldMk cId="8615322" sldId="266"/>
            <ac:picMk id="4" creationId="{E298796E-1533-6208-D968-6A4D6D7A5948}"/>
          </ac:picMkLst>
        </pc:picChg>
      </pc:sldChg>
      <pc:sldChg chg="del">
        <pc:chgData name="Mrs Moir" userId="3d483297-4083-43f8-84f2-e3629a17ffb1" providerId="ADAL" clId="{21539D96-6166-4AD3-96D1-8C455224D850}" dt="2024-04-10T09:27:51.399" v="5035" actId="47"/>
        <pc:sldMkLst>
          <pc:docMk/>
          <pc:sldMk cId="171997815" sldId="267"/>
        </pc:sldMkLst>
      </pc:sldChg>
      <pc:sldChg chg="modSp mod ord">
        <pc:chgData name="Mrs Moir" userId="3d483297-4083-43f8-84f2-e3629a17ffb1" providerId="ADAL" clId="{21539D96-6166-4AD3-96D1-8C455224D850}" dt="2024-04-10T09:52:42.814" v="5200" actId="14100"/>
        <pc:sldMkLst>
          <pc:docMk/>
          <pc:sldMk cId="1133079746" sldId="269"/>
        </pc:sldMkLst>
        <pc:spChg chg="mod">
          <ac:chgData name="Mrs Moir" userId="3d483297-4083-43f8-84f2-e3629a17ffb1" providerId="ADAL" clId="{21539D96-6166-4AD3-96D1-8C455224D850}" dt="2024-04-10T09:52:42.814" v="5200" actId="14100"/>
          <ac:spMkLst>
            <pc:docMk/>
            <pc:sldMk cId="1133079746" sldId="269"/>
            <ac:spMk id="10" creationId="{45B69656-5982-7C45-23E4-E169612E64F5}"/>
          </ac:spMkLst>
        </pc:spChg>
      </pc:sldChg>
      <pc:sldChg chg="del">
        <pc:chgData name="Mrs Moir" userId="3d483297-4083-43f8-84f2-e3629a17ffb1" providerId="ADAL" clId="{21539D96-6166-4AD3-96D1-8C455224D850}" dt="2024-06-02T21:23:07.247" v="7220" actId="47"/>
        <pc:sldMkLst>
          <pc:docMk/>
          <pc:sldMk cId="1980627142" sldId="271"/>
        </pc:sldMkLst>
      </pc:sldChg>
      <pc:sldChg chg="modSp mod ord">
        <pc:chgData name="Mrs Moir" userId="3d483297-4083-43f8-84f2-e3629a17ffb1" providerId="ADAL" clId="{21539D96-6166-4AD3-96D1-8C455224D850}" dt="2024-04-10T09:51:57.465" v="5192" actId="207"/>
        <pc:sldMkLst>
          <pc:docMk/>
          <pc:sldMk cId="42297113" sldId="275"/>
        </pc:sldMkLst>
        <pc:spChg chg="mod">
          <ac:chgData name="Mrs Moir" userId="3d483297-4083-43f8-84f2-e3629a17ffb1" providerId="ADAL" clId="{21539D96-6166-4AD3-96D1-8C455224D850}" dt="2024-04-10T09:51:57.465" v="5192" actId="207"/>
          <ac:spMkLst>
            <pc:docMk/>
            <pc:sldMk cId="42297113" sldId="275"/>
            <ac:spMk id="10" creationId="{DDB08C37-7829-8804-AB4A-9AF71DDD078E}"/>
          </ac:spMkLst>
        </pc:spChg>
      </pc:sldChg>
      <pc:sldChg chg="del">
        <pc:chgData name="Mrs Moir" userId="3d483297-4083-43f8-84f2-e3629a17ffb1" providerId="ADAL" clId="{21539D96-6166-4AD3-96D1-8C455224D850}" dt="2024-03-03T13:21:33.685" v="14" actId="47"/>
        <pc:sldMkLst>
          <pc:docMk/>
          <pc:sldMk cId="1792350011" sldId="276"/>
        </pc:sldMkLst>
      </pc:sldChg>
      <pc:sldChg chg="addSp delSp modSp mod ord">
        <pc:chgData name="Mrs Moir" userId="3d483297-4083-43f8-84f2-e3629a17ffb1" providerId="ADAL" clId="{21539D96-6166-4AD3-96D1-8C455224D850}" dt="2024-04-10T09:51:06.208" v="5188" actId="207"/>
        <pc:sldMkLst>
          <pc:docMk/>
          <pc:sldMk cId="4253099114" sldId="277"/>
        </pc:sldMkLst>
        <pc:spChg chg="mod">
          <ac:chgData name="Mrs Moir" userId="3d483297-4083-43f8-84f2-e3629a17ffb1" providerId="ADAL" clId="{21539D96-6166-4AD3-96D1-8C455224D850}" dt="2024-04-10T09:51:00.149" v="5187" actId="207"/>
          <ac:spMkLst>
            <pc:docMk/>
            <pc:sldMk cId="4253099114" sldId="277"/>
            <ac:spMk id="10" creationId="{E1A0684D-CA67-24C2-4A95-ACF9701CB3FD}"/>
          </ac:spMkLst>
        </pc:spChg>
        <pc:spChg chg="mod">
          <ac:chgData name="Mrs Moir" userId="3d483297-4083-43f8-84f2-e3629a17ffb1" providerId="ADAL" clId="{21539D96-6166-4AD3-96D1-8C455224D850}" dt="2024-04-10T09:51:06.208" v="5188" actId="207"/>
          <ac:spMkLst>
            <pc:docMk/>
            <pc:sldMk cId="4253099114" sldId="277"/>
            <ac:spMk id="12" creationId="{6C551A94-A38C-CF79-FF8A-126FA98CB7D9}"/>
          </ac:spMkLst>
        </pc:spChg>
        <pc:picChg chg="del">
          <ac:chgData name="Mrs Moir" userId="3d483297-4083-43f8-84f2-e3629a17ffb1" providerId="ADAL" clId="{21539D96-6166-4AD3-96D1-8C455224D850}" dt="2024-03-03T14:40:16.953" v="488" actId="478"/>
          <ac:picMkLst>
            <pc:docMk/>
            <pc:sldMk cId="4253099114" sldId="277"/>
            <ac:picMk id="11" creationId="{2487153E-00FA-2EEA-F07B-CD8093F1BC90}"/>
          </ac:picMkLst>
        </pc:picChg>
        <pc:picChg chg="add mod">
          <ac:chgData name="Mrs Moir" userId="3d483297-4083-43f8-84f2-e3629a17ffb1" providerId="ADAL" clId="{21539D96-6166-4AD3-96D1-8C455224D850}" dt="2024-03-03T14:40:27.292" v="492" actId="1076"/>
          <ac:picMkLst>
            <pc:docMk/>
            <pc:sldMk cId="4253099114" sldId="277"/>
            <ac:picMk id="17" creationId="{D6CC9C10-3ACA-0557-2A8A-F1A3AD8BCB12}"/>
          </ac:picMkLst>
        </pc:picChg>
      </pc:sldChg>
      <pc:sldChg chg="del">
        <pc:chgData name="Mrs Moir" userId="3d483297-4083-43f8-84f2-e3629a17ffb1" providerId="ADAL" clId="{21539D96-6166-4AD3-96D1-8C455224D850}" dt="2024-06-02T21:22:50.324" v="7219" actId="47"/>
        <pc:sldMkLst>
          <pc:docMk/>
          <pc:sldMk cId="2132147571" sldId="278"/>
        </pc:sldMkLst>
      </pc:sldChg>
      <pc:sldChg chg="del ord">
        <pc:chgData name="Mrs Moir" userId="3d483297-4083-43f8-84f2-e3629a17ffb1" providerId="ADAL" clId="{21539D96-6166-4AD3-96D1-8C455224D850}" dt="2024-06-16T19:57:11.292" v="7232" actId="2696"/>
        <pc:sldMkLst>
          <pc:docMk/>
          <pc:sldMk cId="261346555" sldId="279"/>
        </pc:sldMkLst>
      </pc:sldChg>
      <pc:sldChg chg="del">
        <pc:chgData name="Mrs Moir" userId="3d483297-4083-43f8-84f2-e3629a17ffb1" providerId="ADAL" clId="{21539D96-6166-4AD3-96D1-8C455224D850}" dt="2024-06-02T21:23:26.573" v="7222" actId="47"/>
        <pc:sldMkLst>
          <pc:docMk/>
          <pc:sldMk cId="110450430" sldId="281"/>
        </pc:sldMkLst>
      </pc:sldChg>
      <pc:sldChg chg="del">
        <pc:chgData name="Mrs Moir" userId="3d483297-4083-43f8-84f2-e3629a17ffb1" providerId="ADAL" clId="{21539D96-6166-4AD3-96D1-8C455224D850}" dt="2024-06-02T21:23:11.757" v="7221" actId="47"/>
        <pc:sldMkLst>
          <pc:docMk/>
          <pc:sldMk cId="2738973434" sldId="282"/>
        </pc:sldMkLst>
      </pc:sldChg>
      <pc:sldChg chg="modSp mod ord">
        <pc:chgData name="Mrs Moir" userId="3d483297-4083-43f8-84f2-e3629a17ffb1" providerId="ADAL" clId="{21539D96-6166-4AD3-96D1-8C455224D850}" dt="2024-04-10T09:52:34.180" v="5198" actId="207"/>
        <pc:sldMkLst>
          <pc:docMk/>
          <pc:sldMk cId="1981860723" sldId="283"/>
        </pc:sldMkLst>
        <pc:spChg chg="mod">
          <ac:chgData name="Mrs Moir" userId="3d483297-4083-43f8-84f2-e3629a17ffb1" providerId="ADAL" clId="{21539D96-6166-4AD3-96D1-8C455224D850}" dt="2024-04-10T09:52:34.180" v="5198" actId="207"/>
          <ac:spMkLst>
            <pc:docMk/>
            <pc:sldMk cId="1981860723" sldId="283"/>
            <ac:spMk id="11" creationId="{C19574D6-D44B-8320-A607-95CB777B9736}"/>
          </ac:spMkLst>
        </pc:spChg>
      </pc:sldChg>
      <pc:sldChg chg="addSp modSp del mod">
        <pc:chgData name="Mrs Moir" userId="3d483297-4083-43f8-84f2-e3629a17ffb1" providerId="ADAL" clId="{21539D96-6166-4AD3-96D1-8C455224D850}" dt="2024-06-16T19:57:11.292" v="7232" actId="2696"/>
        <pc:sldMkLst>
          <pc:docMk/>
          <pc:sldMk cId="261767996" sldId="284"/>
        </pc:sldMkLst>
        <pc:spChg chg="mod">
          <ac:chgData name="Mrs Moir" userId="3d483297-4083-43f8-84f2-e3629a17ffb1" providerId="ADAL" clId="{21539D96-6166-4AD3-96D1-8C455224D850}" dt="2024-06-02T21:24:41.821" v="7229"/>
          <ac:spMkLst>
            <pc:docMk/>
            <pc:sldMk cId="261767996" sldId="284"/>
            <ac:spMk id="9" creationId="{8857261D-2B2B-E361-15A0-4D86DED0BE7F}"/>
          </ac:spMkLst>
        </pc:spChg>
        <pc:spChg chg="mod">
          <ac:chgData name="Mrs Moir" userId="3d483297-4083-43f8-84f2-e3629a17ffb1" providerId="ADAL" clId="{21539D96-6166-4AD3-96D1-8C455224D850}" dt="2024-06-02T21:24:41.821" v="7229"/>
          <ac:spMkLst>
            <pc:docMk/>
            <pc:sldMk cId="261767996" sldId="284"/>
            <ac:spMk id="19" creationId="{E1A3F8AF-6B70-5896-0D8D-1027D1021CAD}"/>
          </ac:spMkLst>
        </pc:spChg>
        <pc:grpChg chg="add mod">
          <ac:chgData name="Mrs Moir" userId="3d483297-4083-43f8-84f2-e3629a17ffb1" providerId="ADAL" clId="{21539D96-6166-4AD3-96D1-8C455224D850}" dt="2024-06-02T21:24:44.634" v="7230" actId="1076"/>
          <ac:grpSpMkLst>
            <pc:docMk/>
            <pc:sldMk cId="261767996" sldId="284"/>
            <ac:grpSpMk id="2" creationId="{7D75C47A-A85F-9293-8B1F-F185A90BE1EC}"/>
          </ac:grpSpMkLst>
        </pc:grpChg>
        <pc:picChg chg="mod">
          <ac:chgData name="Mrs Moir" userId="3d483297-4083-43f8-84f2-e3629a17ffb1" providerId="ADAL" clId="{21539D96-6166-4AD3-96D1-8C455224D850}" dt="2024-06-02T21:24:41.821" v="7229"/>
          <ac:picMkLst>
            <pc:docMk/>
            <pc:sldMk cId="261767996" sldId="284"/>
            <ac:picMk id="7" creationId="{BA962C84-FEC6-DE2A-FC14-C83AF9999FA8}"/>
          </ac:picMkLst>
        </pc:picChg>
      </pc:sldChg>
      <pc:sldChg chg="delSp del mod">
        <pc:chgData name="Mrs Moir" userId="3d483297-4083-43f8-84f2-e3629a17ffb1" providerId="ADAL" clId="{21539D96-6166-4AD3-96D1-8C455224D850}" dt="2024-06-02T21:24:46.713" v="7231" actId="47"/>
        <pc:sldMkLst>
          <pc:docMk/>
          <pc:sldMk cId="1730167941" sldId="285"/>
        </pc:sldMkLst>
        <pc:grpChg chg="del">
          <ac:chgData name="Mrs Moir" userId="3d483297-4083-43f8-84f2-e3629a17ffb1" providerId="ADAL" clId="{21539D96-6166-4AD3-96D1-8C455224D850}" dt="2024-06-02T21:24:36.701" v="7228" actId="21"/>
          <ac:grpSpMkLst>
            <pc:docMk/>
            <pc:sldMk cId="1730167941" sldId="285"/>
            <ac:grpSpMk id="4" creationId="{7D75C47A-A85F-9293-8B1F-F185A90BE1EC}"/>
          </ac:grpSpMkLst>
        </pc:grpChg>
      </pc:sldChg>
      <pc:sldChg chg="modSp mod ord">
        <pc:chgData name="Mrs Moir" userId="3d483297-4083-43f8-84f2-e3629a17ffb1" providerId="ADAL" clId="{21539D96-6166-4AD3-96D1-8C455224D850}" dt="2024-04-10T09:52:28.474" v="5197" actId="207"/>
        <pc:sldMkLst>
          <pc:docMk/>
          <pc:sldMk cId="1668850467" sldId="286"/>
        </pc:sldMkLst>
        <pc:spChg chg="mod">
          <ac:chgData name="Mrs Moir" userId="3d483297-4083-43f8-84f2-e3629a17ffb1" providerId="ADAL" clId="{21539D96-6166-4AD3-96D1-8C455224D850}" dt="2024-04-10T09:52:28.474" v="5197" actId="207"/>
          <ac:spMkLst>
            <pc:docMk/>
            <pc:sldMk cId="1668850467" sldId="286"/>
            <ac:spMk id="13" creationId="{6A0BADB6-D4F9-A469-1B0A-55EA27A1DEC7}"/>
          </ac:spMkLst>
        </pc:spChg>
      </pc:sldChg>
      <pc:sldChg chg="modSp mod ord">
        <pc:chgData name="Mrs Moir" userId="3d483297-4083-43f8-84f2-e3629a17ffb1" providerId="ADAL" clId="{21539D96-6166-4AD3-96D1-8C455224D850}" dt="2024-04-10T09:52:20.624" v="5196" actId="207"/>
        <pc:sldMkLst>
          <pc:docMk/>
          <pc:sldMk cId="1846453624" sldId="287"/>
        </pc:sldMkLst>
        <pc:spChg chg="mod">
          <ac:chgData name="Mrs Moir" userId="3d483297-4083-43f8-84f2-e3629a17ffb1" providerId="ADAL" clId="{21539D96-6166-4AD3-96D1-8C455224D850}" dt="2024-04-10T09:52:20.624" v="5196" actId="207"/>
          <ac:spMkLst>
            <pc:docMk/>
            <pc:sldMk cId="1846453624" sldId="287"/>
            <ac:spMk id="22" creationId="{311F5C89-761B-80D0-D5F6-8D22505BC73D}"/>
          </ac:spMkLst>
        </pc:spChg>
      </pc:sldChg>
      <pc:sldChg chg="modSp mod ord">
        <pc:chgData name="Mrs Moir" userId="3d483297-4083-43f8-84f2-e3629a17ffb1" providerId="ADAL" clId="{21539D96-6166-4AD3-96D1-8C455224D850}" dt="2024-04-10T09:52:10.692" v="5195" actId="14100"/>
        <pc:sldMkLst>
          <pc:docMk/>
          <pc:sldMk cId="4080928122" sldId="288"/>
        </pc:sldMkLst>
        <pc:spChg chg="mod">
          <ac:chgData name="Mrs Moir" userId="3d483297-4083-43f8-84f2-e3629a17ffb1" providerId="ADAL" clId="{21539D96-6166-4AD3-96D1-8C455224D850}" dt="2024-04-10T09:52:10.692" v="5195" actId="14100"/>
          <ac:spMkLst>
            <pc:docMk/>
            <pc:sldMk cId="4080928122" sldId="288"/>
            <ac:spMk id="15" creationId="{E5220A68-6540-3EEA-DE78-04201108B3F1}"/>
          </ac:spMkLst>
        </pc:spChg>
      </pc:sldChg>
      <pc:sldChg chg="modSp mod ord">
        <pc:chgData name="Mrs Moir" userId="3d483297-4083-43f8-84f2-e3629a17ffb1" providerId="ADAL" clId="{21539D96-6166-4AD3-96D1-8C455224D850}" dt="2024-04-10T09:52:02.042" v="5193" actId="207"/>
        <pc:sldMkLst>
          <pc:docMk/>
          <pc:sldMk cId="1725930444" sldId="289"/>
        </pc:sldMkLst>
        <pc:spChg chg="mod">
          <ac:chgData name="Mrs Moir" userId="3d483297-4083-43f8-84f2-e3629a17ffb1" providerId="ADAL" clId="{21539D96-6166-4AD3-96D1-8C455224D850}" dt="2024-04-10T09:52:02.042" v="5193" actId="207"/>
          <ac:spMkLst>
            <pc:docMk/>
            <pc:sldMk cId="1725930444" sldId="289"/>
            <ac:spMk id="10" creationId="{FD21DFBA-7B44-7ADE-A597-6E491334FC71}"/>
          </ac:spMkLst>
        </pc:spChg>
      </pc:sldChg>
      <pc:sldChg chg="addSp delSp modSp add mod ord">
        <pc:chgData name="Mrs Moir" userId="3d483297-4083-43f8-84f2-e3629a17ffb1" providerId="ADAL" clId="{21539D96-6166-4AD3-96D1-8C455224D850}" dt="2024-04-10T09:50:51.353" v="5186" actId="122"/>
        <pc:sldMkLst>
          <pc:docMk/>
          <pc:sldMk cId="215954700" sldId="290"/>
        </pc:sldMkLst>
        <pc:spChg chg="mod">
          <ac:chgData name="Mrs Moir" userId="3d483297-4083-43f8-84f2-e3629a17ffb1" providerId="ADAL" clId="{21539D96-6166-4AD3-96D1-8C455224D850}" dt="2024-04-10T09:50:51.353" v="5186" actId="122"/>
          <ac:spMkLst>
            <pc:docMk/>
            <pc:sldMk cId="215954700" sldId="290"/>
            <ac:spMk id="10" creationId="{47316BEB-5199-5A69-2277-73A2E2302650}"/>
          </ac:spMkLst>
        </pc:spChg>
        <pc:spChg chg="del">
          <ac:chgData name="Mrs Moir" userId="3d483297-4083-43f8-84f2-e3629a17ffb1" providerId="ADAL" clId="{21539D96-6166-4AD3-96D1-8C455224D850}" dt="2024-03-03T13:23:59.256" v="39" actId="478"/>
          <ac:spMkLst>
            <pc:docMk/>
            <pc:sldMk cId="215954700" sldId="290"/>
            <ac:spMk id="12" creationId="{F77AD645-E4B1-37FA-2F00-D448460F4C8B}"/>
          </ac:spMkLst>
        </pc:spChg>
        <pc:spChg chg="del">
          <ac:chgData name="Mrs Moir" userId="3d483297-4083-43f8-84f2-e3629a17ffb1" providerId="ADAL" clId="{21539D96-6166-4AD3-96D1-8C455224D850}" dt="2024-03-03T13:24:03.279" v="40" actId="478"/>
          <ac:spMkLst>
            <pc:docMk/>
            <pc:sldMk cId="215954700" sldId="290"/>
            <ac:spMk id="13" creationId="{1A2C3F1A-9BF8-6B50-BCFF-FD2FB54E7F32}"/>
          </ac:spMkLst>
        </pc:spChg>
        <pc:grpChg chg="del">
          <ac:chgData name="Mrs Moir" userId="3d483297-4083-43f8-84f2-e3629a17ffb1" providerId="ADAL" clId="{21539D96-6166-4AD3-96D1-8C455224D850}" dt="2024-03-03T13:33:14.910" v="62" actId="478"/>
          <ac:grpSpMkLst>
            <pc:docMk/>
            <pc:sldMk cId="215954700" sldId="290"/>
            <ac:grpSpMk id="4" creationId="{728EE203-6FAE-B42A-A1DD-1A8E622EF1E5}"/>
          </ac:grpSpMkLst>
        </pc:grpChg>
        <pc:picChg chg="mod">
          <ac:chgData name="Mrs Moir" userId="3d483297-4083-43f8-84f2-e3629a17ffb1" providerId="ADAL" clId="{21539D96-6166-4AD3-96D1-8C455224D850}" dt="2024-03-03T13:34:22.728" v="73" actId="1076"/>
          <ac:picMkLst>
            <pc:docMk/>
            <pc:sldMk cId="215954700" sldId="290"/>
            <ac:picMk id="9" creationId="{4124C550-AA0B-C66D-E1A5-92D934754FA9}"/>
          </ac:picMkLst>
        </pc:picChg>
        <pc:picChg chg="del mod">
          <ac:chgData name="Mrs Moir" userId="3d483297-4083-43f8-84f2-e3629a17ffb1" providerId="ADAL" clId="{21539D96-6166-4AD3-96D1-8C455224D850}" dt="2024-03-03T13:51:00.292" v="183" actId="478"/>
          <ac:picMkLst>
            <pc:docMk/>
            <pc:sldMk cId="215954700" sldId="290"/>
            <ac:picMk id="11" creationId="{497AD7A6-59A0-DF6D-6DB5-1DF8A2E8367E}"/>
          </ac:picMkLst>
        </pc:picChg>
        <pc:picChg chg="mod">
          <ac:chgData name="Mrs Moir" userId="3d483297-4083-43f8-84f2-e3629a17ffb1" providerId="ADAL" clId="{21539D96-6166-4AD3-96D1-8C455224D850}" dt="2024-04-10T09:47:55.223" v="5175" actId="1076"/>
          <ac:picMkLst>
            <pc:docMk/>
            <pc:sldMk cId="215954700" sldId="290"/>
            <ac:picMk id="15" creationId="{0507732E-3258-3C6A-4BC9-0085E53FC4F1}"/>
          </ac:picMkLst>
        </pc:picChg>
        <pc:picChg chg="mod">
          <ac:chgData name="Mrs Moir" userId="3d483297-4083-43f8-84f2-e3629a17ffb1" providerId="ADAL" clId="{21539D96-6166-4AD3-96D1-8C455224D850}" dt="2024-04-10T09:48:09.336" v="5178" actId="1076"/>
          <ac:picMkLst>
            <pc:docMk/>
            <pc:sldMk cId="215954700" sldId="290"/>
            <ac:picMk id="16" creationId="{9ECC5007-A030-FA1B-9388-764B2E208BD0}"/>
          </ac:picMkLst>
        </pc:picChg>
        <pc:picChg chg="add del mod modCrop">
          <ac:chgData name="Mrs Moir" userId="3d483297-4083-43f8-84f2-e3629a17ffb1" providerId="ADAL" clId="{21539D96-6166-4AD3-96D1-8C455224D850}" dt="2024-03-03T14:22:53.173" v="347" actId="478"/>
          <ac:picMkLst>
            <pc:docMk/>
            <pc:sldMk cId="215954700" sldId="290"/>
            <ac:picMk id="17" creationId="{2DAB4A5E-87AC-4258-B890-9F68685CF6D2}"/>
          </ac:picMkLst>
        </pc:picChg>
        <pc:picChg chg="add mod">
          <ac:chgData name="Mrs Moir" userId="3d483297-4083-43f8-84f2-e3629a17ffb1" providerId="ADAL" clId="{21539D96-6166-4AD3-96D1-8C455224D850}" dt="2024-03-03T14:27:18.067" v="394" actId="1076"/>
          <ac:picMkLst>
            <pc:docMk/>
            <pc:sldMk cId="215954700" sldId="290"/>
            <ac:picMk id="19" creationId="{F3616BE7-FA8C-D022-D7D4-8A814BE56CE2}"/>
          </ac:picMkLst>
        </pc:picChg>
        <pc:picChg chg="add mod">
          <ac:chgData name="Mrs Moir" userId="3d483297-4083-43f8-84f2-e3629a17ffb1" providerId="ADAL" clId="{21539D96-6166-4AD3-96D1-8C455224D850}" dt="2024-03-03T14:27:16.151" v="393" actId="1076"/>
          <ac:picMkLst>
            <pc:docMk/>
            <pc:sldMk cId="215954700" sldId="290"/>
            <ac:picMk id="20" creationId="{9F176A3D-7682-884E-69D9-A637925C4CCC}"/>
          </ac:picMkLst>
        </pc:picChg>
        <pc:picChg chg="add mod">
          <ac:chgData name="Mrs Moir" userId="3d483297-4083-43f8-84f2-e3629a17ffb1" providerId="ADAL" clId="{21539D96-6166-4AD3-96D1-8C455224D850}" dt="2024-03-03T14:27:05.201" v="392"/>
          <ac:picMkLst>
            <pc:docMk/>
            <pc:sldMk cId="215954700" sldId="290"/>
            <ac:picMk id="21" creationId="{33455A89-7BDE-04F2-AA23-913EFCDD457B}"/>
          </ac:picMkLst>
        </pc:picChg>
        <pc:picChg chg="add del mod">
          <ac:chgData name="Mrs Moir" userId="3d483297-4083-43f8-84f2-e3629a17ffb1" providerId="ADAL" clId="{21539D96-6166-4AD3-96D1-8C455224D850}" dt="2024-03-03T14:23:25.918" v="353" actId="478"/>
          <ac:picMkLst>
            <pc:docMk/>
            <pc:sldMk cId="215954700" sldId="290"/>
            <ac:picMk id="2050" creationId="{2991AAE8-D6D8-9C61-B814-B7A1E7B34916}"/>
          </ac:picMkLst>
        </pc:picChg>
      </pc:sldChg>
      <pc:sldChg chg="new del">
        <pc:chgData name="Mrs Moir" userId="3d483297-4083-43f8-84f2-e3629a17ffb1" providerId="ADAL" clId="{21539D96-6166-4AD3-96D1-8C455224D850}" dt="2024-03-03T13:21:17.921" v="13" actId="47"/>
        <pc:sldMkLst>
          <pc:docMk/>
          <pc:sldMk cId="1158827112" sldId="290"/>
        </pc:sldMkLst>
      </pc:sldChg>
      <pc:sldChg chg="addSp delSp modSp add mod ord">
        <pc:chgData name="Mrs Moir" userId="3d483297-4083-43f8-84f2-e3629a17ffb1" providerId="ADAL" clId="{21539D96-6166-4AD3-96D1-8C455224D850}" dt="2024-04-10T09:50:36.447" v="5184" actId="122"/>
        <pc:sldMkLst>
          <pc:docMk/>
          <pc:sldMk cId="3668182344" sldId="291"/>
        </pc:sldMkLst>
        <pc:spChg chg="mod">
          <ac:chgData name="Mrs Moir" userId="3d483297-4083-43f8-84f2-e3629a17ffb1" providerId="ADAL" clId="{21539D96-6166-4AD3-96D1-8C455224D850}" dt="2024-04-10T09:50:36.447" v="5184" actId="122"/>
          <ac:spMkLst>
            <pc:docMk/>
            <pc:sldMk cId="3668182344" sldId="291"/>
            <ac:spMk id="10" creationId="{4B1D7FB8-E8FB-A372-1FE0-45F69EBA9560}"/>
          </ac:spMkLst>
        </pc:spChg>
        <pc:grpChg chg="del">
          <ac:chgData name="Mrs Moir" userId="3d483297-4083-43f8-84f2-e3629a17ffb1" providerId="ADAL" clId="{21539D96-6166-4AD3-96D1-8C455224D850}" dt="2024-03-03T13:43:06.597" v="115" actId="478"/>
          <ac:grpSpMkLst>
            <pc:docMk/>
            <pc:sldMk cId="3668182344" sldId="291"/>
            <ac:grpSpMk id="4" creationId="{AEB17F7E-8928-493D-C72D-F17BD0C7E9C0}"/>
          </ac:grpSpMkLst>
        </pc:grpChg>
        <pc:picChg chg="mod ord">
          <ac:chgData name="Mrs Moir" userId="3d483297-4083-43f8-84f2-e3629a17ffb1" providerId="ADAL" clId="{21539D96-6166-4AD3-96D1-8C455224D850}" dt="2024-03-03T13:43:39.940" v="120" actId="1076"/>
          <ac:picMkLst>
            <pc:docMk/>
            <pc:sldMk cId="3668182344" sldId="291"/>
            <ac:picMk id="9" creationId="{27C35353-24A2-6DBA-6695-3933ED0FE253}"/>
          </ac:picMkLst>
        </pc:picChg>
        <pc:picChg chg="del mod">
          <ac:chgData name="Mrs Moir" userId="3d483297-4083-43f8-84f2-e3629a17ffb1" providerId="ADAL" clId="{21539D96-6166-4AD3-96D1-8C455224D850}" dt="2024-03-03T13:41:50.825" v="104" actId="478"/>
          <ac:picMkLst>
            <pc:docMk/>
            <pc:sldMk cId="3668182344" sldId="291"/>
            <ac:picMk id="11" creationId="{6D924999-65A1-416D-3E5B-83C848ADFE8B}"/>
          </ac:picMkLst>
        </pc:picChg>
        <pc:picChg chg="add mod">
          <ac:chgData name="Mrs Moir" userId="3d483297-4083-43f8-84f2-e3629a17ffb1" providerId="ADAL" clId="{21539D96-6166-4AD3-96D1-8C455224D850}" dt="2024-03-03T13:44:35.768" v="128" actId="1076"/>
          <ac:picMkLst>
            <pc:docMk/>
            <pc:sldMk cId="3668182344" sldId="291"/>
            <ac:picMk id="12" creationId="{9A57A036-1713-1F3F-D465-E2CD197C0E12}"/>
          </ac:picMkLst>
        </pc:picChg>
        <pc:picChg chg="add mod">
          <ac:chgData name="Mrs Moir" userId="3d483297-4083-43f8-84f2-e3629a17ffb1" providerId="ADAL" clId="{21539D96-6166-4AD3-96D1-8C455224D850}" dt="2024-03-03T13:49:04.457" v="164" actId="1076"/>
          <ac:picMkLst>
            <pc:docMk/>
            <pc:sldMk cId="3668182344" sldId="291"/>
            <ac:picMk id="13" creationId="{D7DB16EE-53DE-DA25-50F4-C83CB0A33D35}"/>
          </ac:picMkLst>
        </pc:picChg>
        <pc:picChg chg="mod">
          <ac:chgData name="Mrs Moir" userId="3d483297-4083-43f8-84f2-e3629a17ffb1" providerId="ADAL" clId="{21539D96-6166-4AD3-96D1-8C455224D850}" dt="2024-03-03T13:44:52.703" v="131" actId="1076"/>
          <ac:picMkLst>
            <pc:docMk/>
            <pc:sldMk cId="3668182344" sldId="291"/>
            <ac:picMk id="14" creationId="{A5F2C366-C886-BB28-3241-25E64F52D2D7}"/>
          </ac:picMkLst>
        </pc:picChg>
        <pc:picChg chg="mod">
          <ac:chgData name="Mrs Moir" userId="3d483297-4083-43f8-84f2-e3629a17ffb1" providerId="ADAL" clId="{21539D96-6166-4AD3-96D1-8C455224D850}" dt="2024-03-03T13:44:17.630" v="123" actId="1076"/>
          <ac:picMkLst>
            <pc:docMk/>
            <pc:sldMk cId="3668182344" sldId="291"/>
            <ac:picMk id="15" creationId="{A0A4C816-71E1-2F3E-0229-9A2FA2F20AC4}"/>
          </ac:picMkLst>
        </pc:picChg>
        <pc:picChg chg="del mod">
          <ac:chgData name="Mrs Moir" userId="3d483297-4083-43f8-84f2-e3629a17ffb1" providerId="ADAL" clId="{21539D96-6166-4AD3-96D1-8C455224D850}" dt="2024-03-03T13:43:47.506" v="121" actId="478"/>
          <ac:picMkLst>
            <pc:docMk/>
            <pc:sldMk cId="3668182344" sldId="291"/>
            <ac:picMk id="16" creationId="{4189735B-ABA6-B9FF-BE41-FD070F36B826}"/>
          </ac:picMkLst>
        </pc:picChg>
        <pc:picChg chg="del">
          <ac:chgData name="Mrs Moir" userId="3d483297-4083-43f8-84f2-e3629a17ffb1" providerId="ADAL" clId="{21539D96-6166-4AD3-96D1-8C455224D850}" dt="2024-03-03T13:44:45.165" v="129" actId="478"/>
          <ac:picMkLst>
            <pc:docMk/>
            <pc:sldMk cId="3668182344" sldId="291"/>
            <ac:picMk id="18" creationId="{5EACEAE0-9B4A-3ADF-FB05-D611A4F8452B}"/>
          </ac:picMkLst>
        </pc:picChg>
      </pc:sldChg>
      <pc:sldChg chg="addSp delSp modSp add mod ord">
        <pc:chgData name="Mrs Moir" userId="3d483297-4083-43f8-84f2-e3629a17ffb1" providerId="ADAL" clId="{21539D96-6166-4AD3-96D1-8C455224D850}" dt="2024-04-10T09:54:34.380" v="5223" actId="20577"/>
        <pc:sldMkLst>
          <pc:docMk/>
          <pc:sldMk cId="1302366518" sldId="292"/>
        </pc:sldMkLst>
        <pc:spChg chg="mod">
          <ac:chgData name="Mrs Moir" userId="3d483297-4083-43f8-84f2-e3629a17ffb1" providerId="ADAL" clId="{21539D96-6166-4AD3-96D1-8C455224D850}" dt="2024-04-10T09:54:34.380" v="5223" actId="20577"/>
          <ac:spMkLst>
            <pc:docMk/>
            <pc:sldMk cId="1302366518" sldId="292"/>
            <ac:spMk id="10" creationId="{9F43B2BC-002A-E828-CD18-F9A382B51A12}"/>
          </ac:spMkLst>
        </pc:spChg>
        <pc:grpChg chg="del">
          <ac:chgData name="Mrs Moir" userId="3d483297-4083-43f8-84f2-e3629a17ffb1" providerId="ADAL" clId="{21539D96-6166-4AD3-96D1-8C455224D850}" dt="2024-03-03T13:56:16.719" v="207" actId="478"/>
          <ac:grpSpMkLst>
            <pc:docMk/>
            <pc:sldMk cId="1302366518" sldId="292"/>
            <ac:grpSpMk id="4" creationId="{283DA2C5-4A71-13CD-78FE-0BE79FE4C010}"/>
          </ac:grpSpMkLst>
        </pc:grpChg>
        <pc:picChg chg="del">
          <ac:chgData name="Mrs Moir" userId="3d483297-4083-43f8-84f2-e3629a17ffb1" providerId="ADAL" clId="{21539D96-6166-4AD3-96D1-8C455224D850}" dt="2024-03-03T13:52:21.535" v="195" actId="478"/>
          <ac:picMkLst>
            <pc:docMk/>
            <pc:sldMk cId="1302366518" sldId="292"/>
            <ac:picMk id="2" creationId="{B88402F4-0F3B-3462-9C00-DF58287A1049}"/>
          </ac:picMkLst>
        </pc:picChg>
        <pc:picChg chg="mod">
          <ac:chgData name="Mrs Moir" userId="3d483297-4083-43f8-84f2-e3629a17ffb1" providerId="ADAL" clId="{21539D96-6166-4AD3-96D1-8C455224D850}" dt="2024-03-03T13:57:51.348" v="221" actId="1037"/>
          <ac:picMkLst>
            <pc:docMk/>
            <pc:sldMk cId="1302366518" sldId="292"/>
            <ac:picMk id="9" creationId="{6E9FEB2B-5116-6690-4D72-DB5C30FFBA71}"/>
          </ac:picMkLst>
        </pc:picChg>
        <pc:picChg chg="del">
          <ac:chgData name="Mrs Moir" userId="3d483297-4083-43f8-84f2-e3629a17ffb1" providerId="ADAL" clId="{21539D96-6166-4AD3-96D1-8C455224D850}" dt="2024-03-03T13:57:14.344" v="210" actId="478"/>
          <ac:picMkLst>
            <pc:docMk/>
            <pc:sldMk cId="1302366518" sldId="292"/>
            <ac:picMk id="11" creationId="{EAA81A8B-C385-4181-D3ED-CDC7E2BFB04B}"/>
          </ac:picMkLst>
        </pc:picChg>
        <pc:picChg chg="add mod ord modCrop">
          <ac:chgData name="Mrs Moir" userId="3d483297-4083-43f8-84f2-e3629a17ffb1" providerId="ADAL" clId="{21539D96-6166-4AD3-96D1-8C455224D850}" dt="2024-03-03T13:56:03.852" v="206" actId="732"/>
          <ac:picMkLst>
            <pc:docMk/>
            <pc:sldMk cId="1302366518" sldId="292"/>
            <ac:picMk id="12" creationId="{2BCD2E8A-EF95-EB5E-DE51-4026C7275CC1}"/>
          </ac:picMkLst>
        </pc:picChg>
        <pc:picChg chg="add mod">
          <ac:chgData name="Mrs Moir" userId="3d483297-4083-43f8-84f2-e3629a17ffb1" providerId="ADAL" clId="{21539D96-6166-4AD3-96D1-8C455224D850}" dt="2024-03-03T14:00:08.320" v="242" actId="14100"/>
          <ac:picMkLst>
            <pc:docMk/>
            <pc:sldMk cId="1302366518" sldId="292"/>
            <ac:picMk id="13" creationId="{832BF3AF-4716-2BC4-71DB-90078F15DF81}"/>
          </ac:picMkLst>
        </pc:picChg>
        <pc:picChg chg="del">
          <ac:chgData name="Mrs Moir" userId="3d483297-4083-43f8-84f2-e3629a17ffb1" providerId="ADAL" clId="{21539D96-6166-4AD3-96D1-8C455224D850}" dt="2024-03-03T13:57:26.891" v="212" actId="478"/>
          <ac:picMkLst>
            <pc:docMk/>
            <pc:sldMk cId="1302366518" sldId="292"/>
            <ac:picMk id="14" creationId="{1899F23B-7D4D-85DC-7337-039C8A5743DE}"/>
          </ac:picMkLst>
        </pc:picChg>
        <pc:picChg chg="del">
          <ac:chgData name="Mrs Moir" userId="3d483297-4083-43f8-84f2-e3629a17ffb1" providerId="ADAL" clId="{21539D96-6166-4AD3-96D1-8C455224D850}" dt="2024-03-03T13:57:09.743" v="209" actId="478"/>
          <ac:picMkLst>
            <pc:docMk/>
            <pc:sldMk cId="1302366518" sldId="292"/>
            <ac:picMk id="15" creationId="{E2EAC9A3-F650-2BD0-151E-A6FED2A2662A}"/>
          </ac:picMkLst>
        </pc:picChg>
        <pc:picChg chg="del">
          <ac:chgData name="Mrs Moir" userId="3d483297-4083-43f8-84f2-e3629a17ffb1" providerId="ADAL" clId="{21539D96-6166-4AD3-96D1-8C455224D850}" dt="2024-03-03T13:52:11.394" v="194" actId="478"/>
          <ac:picMkLst>
            <pc:docMk/>
            <pc:sldMk cId="1302366518" sldId="292"/>
            <ac:picMk id="16" creationId="{913C46CB-BCDE-8F73-31B7-07B44464BC00}"/>
          </ac:picMkLst>
        </pc:picChg>
        <pc:picChg chg="add mod">
          <ac:chgData name="Mrs Moir" userId="3d483297-4083-43f8-84f2-e3629a17ffb1" providerId="ADAL" clId="{21539D96-6166-4AD3-96D1-8C455224D850}" dt="2024-03-03T14:41:22.379" v="494" actId="1076"/>
          <ac:picMkLst>
            <pc:docMk/>
            <pc:sldMk cId="1302366518" sldId="292"/>
            <ac:picMk id="17" creationId="{D755F4B0-B6E5-DC7F-1FE0-B80FF6DB7721}"/>
          </ac:picMkLst>
        </pc:picChg>
        <pc:picChg chg="del">
          <ac:chgData name="Mrs Moir" userId="3d483297-4083-43f8-84f2-e3629a17ffb1" providerId="ADAL" clId="{21539D96-6166-4AD3-96D1-8C455224D850}" dt="2024-03-03T13:56:25.762" v="208" actId="478"/>
          <ac:picMkLst>
            <pc:docMk/>
            <pc:sldMk cId="1302366518" sldId="292"/>
            <ac:picMk id="18" creationId="{CC661D90-5FA7-F6C6-9246-B036E884B2E2}"/>
          </ac:picMkLst>
        </pc:picChg>
      </pc:sldChg>
      <pc:sldChg chg="addSp delSp modSp add mod ord">
        <pc:chgData name="Mrs Moir" userId="3d483297-4083-43f8-84f2-e3629a17ffb1" providerId="ADAL" clId="{21539D96-6166-4AD3-96D1-8C455224D850}" dt="2024-04-10T09:57:34.284" v="5237" actId="20577"/>
        <pc:sldMkLst>
          <pc:docMk/>
          <pc:sldMk cId="3059451900" sldId="293"/>
        </pc:sldMkLst>
        <pc:spChg chg="mod">
          <ac:chgData name="Mrs Moir" userId="3d483297-4083-43f8-84f2-e3629a17ffb1" providerId="ADAL" clId="{21539D96-6166-4AD3-96D1-8C455224D850}" dt="2024-04-10T09:57:34.284" v="5237" actId="20577"/>
          <ac:spMkLst>
            <pc:docMk/>
            <pc:sldMk cId="3059451900" sldId="293"/>
            <ac:spMk id="10" creationId="{ABAD6CED-D10E-80B2-50EA-991E867A1F31}"/>
          </ac:spMkLst>
        </pc:spChg>
        <pc:spChg chg="mod">
          <ac:chgData name="Mrs Moir" userId="3d483297-4083-43f8-84f2-e3629a17ffb1" providerId="ADAL" clId="{21539D96-6166-4AD3-96D1-8C455224D850}" dt="2024-03-03T14:07:20.985" v="286"/>
          <ac:spMkLst>
            <pc:docMk/>
            <pc:sldMk cId="3059451900" sldId="293"/>
            <ac:spMk id="21" creationId="{A502AA5E-A765-6A6E-DB9E-C0B24A15EE14}"/>
          </ac:spMkLst>
        </pc:spChg>
        <pc:spChg chg="mod">
          <ac:chgData name="Mrs Moir" userId="3d483297-4083-43f8-84f2-e3629a17ffb1" providerId="ADAL" clId="{21539D96-6166-4AD3-96D1-8C455224D850}" dt="2024-03-03T14:07:20.985" v="286"/>
          <ac:spMkLst>
            <pc:docMk/>
            <pc:sldMk cId="3059451900" sldId="293"/>
            <ac:spMk id="22" creationId="{5390F4F7-B1A7-0391-53E9-5793AF088CD2}"/>
          </ac:spMkLst>
        </pc:spChg>
        <pc:grpChg chg="del">
          <ac:chgData name="Mrs Moir" userId="3d483297-4083-43f8-84f2-e3629a17ffb1" providerId="ADAL" clId="{21539D96-6166-4AD3-96D1-8C455224D850}" dt="2024-03-03T14:02:41.226" v="254" actId="478"/>
          <ac:grpSpMkLst>
            <pc:docMk/>
            <pc:sldMk cId="3059451900" sldId="293"/>
            <ac:grpSpMk id="4" creationId="{8CB18D24-7674-51A3-143B-B796D2A38A16}"/>
          </ac:grpSpMkLst>
        </pc:grpChg>
        <pc:grpChg chg="add mod">
          <ac:chgData name="Mrs Moir" userId="3d483297-4083-43f8-84f2-e3629a17ffb1" providerId="ADAL" clId="{21539D96-6166-4AD3-96D1-8C455224D850}" dt="2024-03-03T14:08:25.702" v="291" actId="1076"/>
          <ac:grpSpMkLst>
            <pc:docMk/>
            <pc:sldMk cId="3059451900" sldId="293"/>
            <ac:grpSpMk id="19" creationId="{F1D48C17-AEBC-36BB-815E-0907C7AB4CF6}"/>
          </ac:grpSpMkLst>
        </pc:grpChg>
        <pc:picChg chg="del">
          <ac:chgData name="Mrs Moir" userId="3d483297-4083-43f8-84f2-e3629a17ffb1" providerId="ADAL" clId="{21539D96-6166-4AD3-96D1-8C455224D850}" dt="2024-03-03T14:01:17.336" v="250" actId="478"/>
          <ac:picMkLst>
            <pc:docMk/>
            <pc:sldMk cId="3059451900" sldId="293"/>
            <ac:picMk id="2" creationId="{89B73437-FC8F-73BE-6548-538F1D06CDF6}"/>
          </ac:picMkLst>
        </pc:picChg>
        <pc:picChg chg="mod">
          <ac:chgData name="Mrs Moir" userId="3d483297-4083-43f8-84f2-e3629a17ffb1" providerId="ADAL" clId="{21539D96-6166-4AD3-96D1-8C455224D850}" dt="2024-03-03T14:03:00.928" v="255" actId="1076"/>
          <ac:picMkLst>
            <pc:docMk/>
            <pc:sldMk cId="3059451900" sldId="293"/>
            <ac:picMk id="9" creationId="{15ECD6D0-F83A-1EC1-CC03-56991F5E62C4}"/>
          </ac:picMkLst>
        </pc:picChg>
        <pc:picChg chg="del">
          <ac:chgData name="Mrs Moir" userId="3d483297-4083-43f8-84f2-e3629a17ffb1" providerId="ADAL" clId="{21539D96-6166-4AD3-96D1-8C455224D850}" dt="2024-03-03T14:01:14.886" v="249" actId="478"/>
          <ac:picMkLst>
            <pc:docMk/>
            <pc:sldMk cId="3059451900" sldId="293"/>
            <ac:picMk id="11" creationId="{3FE46E69-BBA7-66A9-47AF-00C8764EC715}"/>
          </ac:picMkLst>
        </pc:picChg>
        <pc:picChg chg="add mod ord">
          <ac:chgData name="Mrs Moir" userId="3d483297-4083-43f8-84f2-e3629a17ffb1" providerId="ADAL" clId="{21539D96-6166-4AD3-96D1-8C455224D850}" dt="2024-03-03T14:02:36.439" v="253" actId="167"/>
          <ac:picMkLst>
            <pc:docMk/>
            <pc:sldMk cId="3059451900" sldId="293"/>
            <ac:picMk id="12" creationId="{0DAB7C12-2BC3-A32F-CC05-71081C3080CE}"/>
          </ac:picMkLst>
        </pc:picChg>
        <pc:picChg chg="add mod">
          <ac:chgData name="Mrs Moir" userId="3d483297-4083-43f8-84f2-e3629a17ffb1" providerId="ADAL" clId="{21539D96-6166-4AD3-96D1-8C455224D850}" dt="2024-03-03T14:04:33.882" v="271" actId="1076"/>
          <ac:picMkLst>
            <pc:docMk/>
            <pc:sldMk cId="3059451900" sldId="293"/>
            <ac:picMk id="13" creationId="{01EA2F47-5173-B970-41B3-79C5475BA524}"/>
          </ac:picMkLst>
        </pc:picChg>
        <pc:picChg chg="mod">
          <ac:chgData name="Mrs Moir" userId="3d483297-4083-43f8-84f2-e3629a17ffb1" providerId="ADAL" clId="{21539D96-6166-4AD3-96D1-8C455224D850}" dt="2024-03-03T14:06:57.095" v="285" actId="196"/>
          <ac:picMkLst>
            <pc:docMk/>
            <pc:sldMk cId="3059451900" sldId="293"/>
            <ac:picMk id="14" creationId="{D07ED6DA-A886-3090-1C3A-0237E10A71A2}"/>
          </ac:picMkLst>
        </pc:picChg>
        <pc:picChg chg="mod">
          <ac:chgData name="Mrs Moir" userId="3d483297-4083-43f8-84f2-e3629a17ffb1" providerId="ADAL" clId="{21539D96-6166-4AD3-96D1-8C455224D850}" dt="2024-03-03T14:04:55.691" v="274" actId="1076"/>
          <ac:picMkLst>
            <pc:docMk/>
            <pc:sldMk cId="3059451900" sldId="293"/>
            <ac:picMk id="15" creationId="{D6F6E0A5-BDCA-26B2-085D-B1098A206946}"/>
          </ac:picMkLst>
        </pc:picChg>
        <pc:picChg chg="del">
          <ac:chgData name="Mrs Moir" userId="3d483297-4083-43f8-84f2-e3629a17ffb1" providerId="ADAL" clId="{21539D96-6166-4AD3-96D1-8C455224D850}" dt="2024-03-03T14:00:53.570" v="246" actId="478"/>
          <ac:picMkLst>
            <pc:docMk/>
            <pc:sldMk cId="3059451900" sldId="293"/>
            <ac:picMk id="16" creationId="{6F2CAA4B-F785-F27B-7084-0633B73683C0}"/>
          </ac:picMkLst>
        </pc:picChg>
        <pc:picChg chg="add mod">
          <ac:chgData name="Mrs Moir" userId="3d483297-4083-43f8-84f2-e3629a17ffb1" providerId="ADAL" clId="{21539D96-6166-4AD3-96D1-8C455224D850}" dt="2024-03-03T14:08:21.015" v="290" actId="1076"/>
          <ac:picMkLst>
            <pc:docMk/>
            <pc:sldMk cId="3059451900" sldId="293"/>
            <ac:picMk id="17" creationId="{97517ABB-75B6-FB1C-DEE0-6BA578F22EB4}"/>
          </ac:picMkLst>
        </pc:picChg>
        <pc:picChg chg="mod">
          <ac:chgData name="Mrs Moir" userId="3d483297-4083-43f8-84f2-e3629a17ffb1" providerId="ADAL" clId="{21539D96-6166-4AD3-96D1-8C455224D850}" dt="2024-03-03T14:08:34.069" v="292" actId="1076"/>
          <ac:picMkLst>
            <pc:docMk/>
            <pc:sldMk cId="3059451900" sldId="293"/>
            <ac:picMk id="18" creationId="{744ED7AA-61CD-A7DD-C40B-BDAFA7A22D4E}"/>
          </ac:picMkLst>
        </pc:picChg>
        <pc:picChg chg="mod">
          <ac:chgData name="Mrs Moir" userId="3d483297-4083-43f8-84f2-e3629a17ffb1" providerId="ADAL" clId="{21539D96-6166-4AD3-96D1-8C455224D850}" dt="2024-03-03T14:07:20.985" v="286"/>
          <ac:picMkLst>
            <pc:docMk/>
            <pc:sldMk cId="3059451900" sldId="293"/>
            <ac:picMk id="20" creationId="{07672D92-C4C8-E28E-5F74-17346E9D4FF4}"/>
          </ac:picMkLst>
        </pc:picChg>
        <pc:picChg chg="add mod">
          <ac:chgData name="Mrs Moir" userId="3d483297-4083-43f8-84f2-e3629a17ffb1" providerId="ADAL" clId="{21539D96-6166-4AD3-96D1-8C455224D850}" dt="2024-03-03T14:09:26.263" v="297" actId="1076"/>
          <ac:picMkLst>
            <pc:docMk/>
            <pc:sldMk cId="3059451900" sldId="293"/>
            <ac:picMk id="23" creationId="{25B04F9B-4672-860E-DAAF-673F076909EF}"/>
          </ac:picMkLst>
        </pc:picChg>
      </pc:sldChg>
      <pc:sldChg chg="addSp delSp modSp add mod ord">
        <pc:chgData name="Mrs Moir" userId="3d483297-4083-43f8-84f2-e3629a17ffb1" providerId="ADAL" clId="{21539D96-6166-4AD3-96D1-8C455224D850}" dt="2024-04-10T09:57:52.417" v="5239" actId="122"/>
        <pc:sldMkLst>
          <pc:docMk/>
          <pc:sldMk cId="2065443247" sldId="294"/>
        </pc:sldMkLst>
        <pc:spChg chg="mod">
          <ac:chgData name="Mrs Moir" userId="3d483297-4083-43f8-84f2-e3629a17ffb1" providerId="ADAL" clId="{21539D96-6166-4AD3-96D1-8C455224D850}" dt="2024-04-10T09:57:52.417" v="5239" actId="122"/>
          <ac:spMkLst>
            <pc:docMk/>
            <pc:sldMk cId="2065443247" sldId="294"/>
            <ac:spMk id="10" creationId="{CBE6167D-723D-0DFA-5F6A-7D5ACC2EA47E}"/>
          </ac:spMkLst>
        </pc:spChg>
        <pc:spChg chg="add mod">
          <ac:chgData name="Mrs Moir" userId="3d483297-4083-43f8-84f2-e3629a17ffb1" providerId="ADAL" clId="{21539D96-6166-4AD3-96D1-8C455224D850}" dt="2024-03-03T14:43:33.826" v="508" actId="14100"/>
          <ac:spMkLst>
            <pc:docMk/>
            <pc:sldMk cId="2065443247" sldId="294"/>
            <ac:spMk id="20" creationId="{0ABACADF-9D33-4935-0693-2C602E287E7B}"/>
          </ac:spMkLst>
        </pc:spChg>
        <pc:grpChg chg="del">
          <ac:chgData name="Mrs Moir" userId="3d483297-4083-43f8-84f2-e3629a17ffb1" providerId="ADAL" clId="{21539D96-6166-4AD3-96D1-8C455224D850}" dt="2024-03-03T14:16:46.634" v="310" actId="478"/>
          <ac:grpSpMkLst>
            <pc:docMk/>
            <pc:sldMk cId="2065443247" sldId="294"/>
            <ac:grpSpMk id="4" creationId="{3A40CB45-7CD3-1122-D6CD-FB2A419277BC}"/>
          </ac:grpSpMkLst>
        </pc:grpChg>
        <pc:picChg chg="del">
          <ac:chgData name="Mrs Moir" userId="3d483297-4083-43f8-84f2-e3629a17ffb1" providerId="ADAL" clId="{21539D96-6166-4AD3-96D1-8C455224D850}" dt="2024-03-03T14:11:28.756" v="306" actId="478"/>
          <ac:picMkLst>
            <pc:docMk/>
            <pc:sldMk cId="2065443247" sldId="294"/>
            <ac:picMk id="2" creationId="{CF501D17-E4CD-E1BA-6C09-FF8489462F5F}"/>
          </ac:picMkLst>
        </pc:picChg>
        <pc:picChg chg="mod">
          <ac:chgData name="Mrs Moir" userId="3d483297-4083-43f8-84f2-e3629a17ffb1" providerId="ADAL" clId="{21539D96-6166-4AD3-96D1-8C455224D850}" dt="2024-03-03T14:17:18.183" v="319" actId="1076"/>
          <ac:picMkLst>
            <pc:docMk/>
            <pc:sldMk cId="2065443247" sldId="294"/>
            <ac:picMk id="9" creationId="{182E6362-D10B-0740-20A7-B16B253DB68A}"/>
          </ac:picMkLst>
        </pc:picChg>
        <pc:picChg chg="del">
          <ac:chgData name="Mrs Moir" userId="3d483297-4083-43f8-84f2-e3629a17ffb1" providerId="ADAL" clId="{21539D96-6166-4AD3-96D1-8C455224D850}" dt="2024-03-03T14:16:41.816" v="309" actId="478"/>
          <ac:picMkLst>
            <pc:docMk/>
            <pc:sldMk cId="2065443247" sldId="294"/>
            <ac:picMk id="11" creationId="{A86D1465-1043-DFA4-DF07-56C0BF4AC94B}"/>
          </ac:picMkLst>
        </pc:picChg>
        <pc:picChg chg="add mod ord">
          <ac:chgData name="Mrs Moir" userId="3d483297-4083-43f8-84f2-e3629a17ffb1" providerId="ADAL" clId="{21539D96-6166-4AD3-96D1-8C455224D850}" dt="2024-03-03T14:16:36.988" v="308" actId="167"/>
          <ac:picMkLst>
            <pc:docMk/>
            <pc:sldMk cId="2065443247" sldId="294"/>
            <ac:picMk id="12" creationId="{97718109-4FD0-0A6A-46AF-330B2734280E}"/>
          </ac:picMkLst>
        </pc:picChg>
        <pc:picChg chg="add mod ord">
          <ac:chgData name="Mrs Moir" userId="3d483297-4083-43f8-84f2-e3629a17ffb1" providerId="ADAL" clId="{21539D96-6166-4AD3-96D1-8C455224D850}" dt="2024-03-03T14:16:36.988" v="308" actId="167"/>
          <ac:picMkLst>
            <pc:docMk/>
            <pc:sldMk cId="2065443247" sldId="294"/>
            <ac:picMk id="13" creationId="{29825AD9-B03C-B51E-FE79-0AFEF239EA46}"/>
          </ac:picMkLst>
        </pc:picChg>
        <pc:picChg chg="del">
          <ac:chgData name="Mrs Moir" userId="3d483297-4083-43f8-84f2-e3629a17ffb1" providerId="ADAL" clId="{21539D96-6166-4AD3-96D1-8C455224D850}" dt="2024-03-03T14:16:57.403" v="314" actId="478"/>
          <ac:picMkLst>
            <pc:docMk/>
            <pc:sldMk cId="2065443247" sldId="294"/>
            <ac:picMk id="14" creationId="{445A99A8-4C29-DC4C-40E0-A5E3FF112644}"/>
          </ac:picMkLst>
        </pc:picChg>
        <pc:picChg chg="del">
          <ac:chgData name="Mrs Moir" userId="3d483297-4083-43f8-84f2-e3629a17ffb1" providerId="ADAL" clId="{21539D96-6166-4AD3-96D1-8C455224D850}" dt="2024-03-03T14:16:51.313" v="312" actId="478"/>
          <ac:picMkLst>
            <pc:docMk/>
            <pc:sldMk cId="2065443247" sldId="294"/>
            <ac:picMk id="15" creationId="{79854DAB-D73E-A88C-59DB-F77DD10DD642}"/>
          </ac:picMkLst>
        </pc:picChg>
        <pc:picChg chg="del mod">
          <ac:chgData name="Mrs Moir" userId="3d483297-4083-43f8-84f2-e3629a17ffb1" providerId="ADAL" clId="{21539D96-6166-4AD3-96D1-8C455224D850}" dt="2024-03-03T14:16:54.846" v="313" actId="478"/>
          <ac:picMkLst>
            <pc:docMk/>
            <pc:sldMk cId="2065443247" sldId="294"/>
            <ac:picMk id="16" creationId="{3D13D726-F5B8-7C0D-260B-B6524BD0A20D}"/>
          </ac:picMkLst>
        </pc:picChg>
        <pc:picChg chg="add mod">
          <ac:chgData name="Mrs Moir" userId="3d483297-4083-43f8-84f2-e3629a17ffb1" providerId="ADAL" clId="{21539D96-6166-4AD3-96D1-8C455224D850}" dt="2024-03-03T14:19:32.018" v="333" actId="1076"/>
          <ac:picMkLst>
            <pc:docMk/>
            <pc:sldMk cId="2065443247" sldId="294"/>
            <ac:picMk id="17" creationId="{BA064CD2-60E0-B25C-685F-822E36EC314F}"/>
          </ac:picMkLst>
        </pc:picChg>
        <pc:picChg chg="del">
          <ac:chgData name="Mrs Moir" userId="3d483297-4083-43f8-84f2-e3629a17ffb1" providerId="ADAL" clId="{21539D96-6166-4AD3-96D1-8C455224D850}" dt="2024-03-03T14:16:49.115" v="311" actId="478"/>
          <ac:picMkLst>
            <pc:docMk/>
            <pc:sldMk cId="2065443247" sldId="294"/>
            <ac:picMk id="18" creationId="{EF3D92AC-A6D8-4359-DF5A-B1DCD4E0B356}"/>
          </ac:picMkLst>
        </pc:picChg>
        <pc:picChg chg="add mod">
          <ac:chgData name="Mrs Moir" userId="3d483297-4083-43f8-84f2-e3629a17ffb1" providerId="ADAL" clId="{21539D96-6166-4AD3-96D1-8C455224D850}" dt="2024-03-03T14:43:37.902" v="509" actId="1076"/>
          <ac:picMkLst>
            <pc:docMk/>
            <pc:sldMk cId="2065443247" sldId="294"/>
            <ac:picMk id="19" creationId="{BE11B7F0-B25F-2F86-A64F-F6BAE9B75163}"/>
          </ac:picMkLst>
        </pc:picChg>
      </pc:sldChg>
      <pc:sldChg chg="addSp delSp modSp add mod ord">
        <pc:chgData name="Mrs Moir" userId="3d483297-4083-43f8-84f2-e3629a17ffb1" providerId="ADAL" clId="{21539D96-6166-4AD3-96D1-8C455224D850}" dt="2024-04-10T09:59:37.530" v="5281" actId="20577"/>
        <pc:sldMkLst>
          <pc:docMk/>
          <pc:sldMk cId="73015934" sldId="295"/>
        </pc:sldMkLst>
        <pc:spChg chg="del">
          <ac:chgData name="Mrs Moir" userId="3d483297-4083-43f8-84f2-e3629a17ffb1" providerId="ADAL" clId="{21539D96-6166-4AD3-96D1-8C455224D850}" dt="2024-03-03T14:20:35.674" v="343" actId="478"/>
          <ac:spMkLst>
            <pc:docMk/>
            <pc:sldMk cId="73015934" sldId="295"/>
            <ac:spMk id="3" creationId="{12353E78-A35B-5473-CB16-62B25156F0F5}"/>
          </ac:spMkLst>
        </pc:spChg>
        <pc:spChg chg="mod">
          <ac:chgData name="Mrs Moir" userId="3d483297-4083-43f8-84f2-e3629a17ffb1" providerId="ADAL" clId="{21539D96-6166-4AD3-96D1-8C455224D850}" dt="2024-04-10T09:59:37.530" v="5281" actId="20577"/>
          <ac:spMkLst>
            <pc:docMk/>
            <pc:sldMk cId="73015934" sldId="295"/>
            <ac:spMk id="10" creationId="{BD043ACA-EF9F-A99F-9BD8-7D77DC304F87}"/>
          </ac:spMkLst>
        </pc:spChg>
        <pc:grpChg chg="del">
          <ac:chgData name="Mrs Moir" userId="3d483297-4083-43f8-84f2-e3629a17ffb1" providerId="ADAL" clId="{21539D96-6166-4AD3-96D1-8C455224D850}" dt="2024-03-03T14:29:14.804" v="408" actId="478"/>
          <ac:grpSpMkLst>
            <pc:docMk/>
            <pc:sldMk cId="73015934" sldId="295"/>
            <ac:grpSpMk id="4" creationId="{5D715EFA-406B-2A3D-8C62-5C419A73DB93}"/>
          </ac:grpSpMkLst>
        </pc:grpChg>
        <pc:picChg chg="mod">
          <ac:chgData name="Mrs Moir" userId="3d483297-4083-43f8-84f2-e3629a17ffb1" providerId="ADAL" clId="{21539D96-6166-4AD3-96D1-8C455224D850}" dt="2024-03-03T14:29:37.763" v="411" actId="1076"/>
          <ac:picMkLst>
            <pc:docMk/>
            <pc:sldMk cId="73015934" sldId="295"/>
            <ac:picMk id="9" creationId="{8B8EC8AB-EF07-2E94-5072-7F5882C89969}"/>
          </ac:picMkLst>
        </pc:picChg>
        <pc:picChg chg="del">
          <ac:chgData name="Mrs Moir" userId="3d483297-4083-43f8-84f2-e3629a17ffb1" providerId="ADAL" clId="{21539D96-6166-4AD3-96D1-8C455224D850}" dt="2024-03-03T14:20:39.931" v="344" actId="478"/>
          <ac:picMkLst>
            <pc:docMk/>
            <pc:sldMk cId="73015934" sldId="295"/>
            <ac:picMk id="11" creationId="{AD0B93D9-B8B1-17A3-0124-EC62B181579F}"/>
          </ac:picMkLst>
        </pc:picChg>
        <pc:picChg chg="add mod">
          <ac:chgData name="Mrs Moir" userId="3d483297-4083-43f8-84f2-e3629a17ffb1" providerId="ADAL" clId="{21539D96-6166-4AD3-96D1-8C455224D850}" dt="2024-03-03T14:44:39.974" v="513" actId="14100"/>
          <ac:picMkLst>
            <pc:docMk/>
            <pc:sldMk cId="73015934" sldId="295"/>
            <ac:picMk id="12" creationId="{5738AD31-4B2A-CBF3-DD8E-7D4423AD05EC}"/>
          </ac:picMkLst>
        </pc:picChg>
        <pc:picChg chg="add del mod">
          <ac:chgData name="Mrs Moir" userId="3d483297-4083-43f8-84f2-e3629a17ffb1" providerId="ADAL" clId="{21539D96-6166-4AD3-96D1-8C455224D850}" dt="2024-03-03T14:32:30.216" v="437" actId="478"/>
          <ac:picMkLst>
            <pc:docMk/>
            <pc:sldMk cId="73015934" sldId="295"/>
            <ac:picMk id="13" creationId="{F063EA27-7502-9DF6-8E67-41E418A62FCE}"/>
          </ac:picMkLst>
        </pc:picChg>
        <pc:picChg chg="del mod">
          <ac:chgData name="Mrs Moir" userId="3d483297-4083-43f8-84f2-e3629a17ffb1" providerId="ADAL" clId="{21539D96-6166-4AD3-96D1-8C455224D850}" dt="2024-03-03T14:19:45.158" v="335" actId="478"/>
          <ac:picMkLst>
            <pc:docMk/>
            <pc:sldMk cId="73015934" sldId="295"/>
            <ac:picMk id="16" creationId="{994BA216-BF41-B6BA-926D-8971A5DC4BD8}"/>
          </ac:picMkLst>
        </pc:picChg>
        <pc:picChg chg="add mod modCrop">
          <ac:chgData name="Mrs Moir" userId="3d483297-4083-43f8-84f2-e3629a17ffb1" providerId="ADAL" clId="{21539D96-6166-4AD3-96D1-8C455224D850}" dt="2024-03-03T14:44:07.905" v="511" actId="1076"/>
          <ac:picMkLst>
            <pc:docMk/>
            <pc:sldMk cId="73015934" sldId="295"/>
            <ac:picMk id="17" creationId="{3DCD88B2-888D-35BC-863A-A63BF13088E9}"/>
          </ac:picMkLst>
        </pc:picChg>
        <pc:picChg chg="add del mod">
          <ac:chgData name="Mrs Moir" userId="3d483297-4083-43f8-84f2-e3629a17ffb1" providerId="ADAL" clId="{21539D96-6166-4AD3-96D1-8C455224D850}" dt="2024-03-03T14:30:14.379" v="416" actId="478"/>
          <ac:picMkLst>
            <pc:docMk/>
            <pc:sldMk cId="73015934" sldId="295"/>
            <ac:picMk id="19" creationId="{68BA9E29-481B-979F-76AB-D7E153470B9B}"/>
          </ac:picMkLst>
        </pc:picChg>
        <pc:picChg chg="add mod modCrop">
          <ac:chgData name="Mrs Moir" userId="3d483297-4083-43f8-84f2-e3629a17ffb1" providerId="ADAL" clId="{21539D96-6166-4AD3-96D1-8C455224D850}" dt="2024-03-03T14:30:57.192" v="420" actId="1076"/>
          <ac:picMkLst>
            <pc:docMk/>
            <pc:sldMk cId="73015934" sldId="295"/>
            <ac:picMk id="20" creationId="{3A9EFA14-4044-BC38-9103-7864BA1E0CDD}"/>
          </ac:picMkLst>
        </pc:picChg>
        <pc:picChg chg="add mod">
          <ac:chgData name="Mrs Moir" userId="3d483297-4083-43f8-84f2-e3629a17ffb1" providerId="ADAL" clId="{21539D96-6166-4AD3-96D1-8C455224D850}" dt="2024-03-03T14:32:46.704" v="442" actId="688"/>
          <ac:picMkLst>
            <pc:docMk/>
            <pc:sldMk cId="73015934" sldId="295"/>
            <ac:picMk id="21" creationId="{DEEBAC33-965A-B8C8-57B5-BFD56ADF3A99}"/>
          </ac:picMkLst>
        </pc:picChg>
      </pc:sldChg>
      <pc:sldChg chg="addSp delSp modSp add mod ord">
        <pc:chgData name="Mrs Moir" userId="3d483297-4083-43f8-84f2-e3629a17ffb1" providerId="ADAL" clId="{21539D96-6166-4AD3-96D1-8C455224D850}" dt="2024-04-10T09:59:48.219" v="5283" actId="122"/>
        <pc:sldMkLst>
          <pc:docMk/>
          <pc:sldMk cId="341684239" sldId="296"/>
        </pc:sldMkLst>
        <pc:spChg chg="del">
          <ac:chgData name="Mrs Moir" userId="3d483297-4083-43f8-84f2-e3629a17ffb1" providerId="ADAL" clId="{21539D96-6166-4AD3-96D1-8C455224D850}" dt="2024-03-03T14:33:51.066" v="448" actId="478"/>
          <ac:spMkLst>
            <pc:docMk/>
            <pc:sldMk cId="341684239" sldId="296"/>
            <ac:spMk id="3" creationId="{C4A8BE24-1A86-04CC-7E83-463B2630DE3C}"/>
          </ac:spMkLst>
        </pc:spChg>
        <pc:spChg chg="mod">
          <ac:chgData name="Mrs Moir" userId="3d483297-4083-43f8-84f2-e3629a17ffb1" providerId="ADAL" clId="{21539D96-6166-4AD3-96D1-8C455224D850}" dt="2024-04-10T09:59:48.219" v="5283" actId="122"/>
          <ac:spMkLst>
            <pc:docMk/>
            <pc:sldMk cId="341684239" sldId="296"/>
            <ac:spMk id="10" creationId="{F73AC00A-B2EF-4CCE-BB55-05206718B018}"/>
          </ac:spMkLst>
        </pc:spChg>
        <pc:spChg chg="add mod">
          <ac:chgData name="Mrs Moir" userId="3d483297-4083-43f8-84f2-e3629a17ffb1" providerId="ADAL" clId="{21539D96-6166-4AD3-96D1-8C455224D850}" dt="2024-03-03T14:35:33.900" v="458" actId="1076"/>
          <ac:spMkLst>
            <pc:docMk/>
            <pc:sldMk cId="341684239" sldId="296"/>
            <ac:spMk id="17" creationId="{F2D5A581-67B4-60BA-35DA-4581093A826E}"/>
          </ac:spMkLst>
        </pc:spChg>
        <pc:spChg chg="mod">
          <ac:chgData name="Mrs Moir" userId="3d483297-4083-43f8-84f2-e3629a17ffb1" providerId="ADAL" clId="{21539D96-6166-4AD3-96D1-8C455224D850}" dt="2024-03-03T14:35:28.158" v="457"/>
          <ac:spMkLst>
            <pc:docMk/>
            <pc:sldMk cId="341684239" sldId="296"/>
            <ac:spMk id="21" creationId="{9228815F-5DEB-32FE-4ABF-71BE397ACABB}"/>
          </ac:spMkLst>
        </pc:spChg>
        <pc:spChg chg="mod">
          <ac:chgData name="Mrs Moir" userId="3d483297-4083-43f8-84f2-e3629a17ffb1" providerId="ADAL" clId="{21539D96-6166-4AD3-96D1-8C455224D850}" dt="2024-03-03T14:35:28.158" v="457"/>
          <ac:spMkLst>
            <pc:docMk/>
            <pc:sldMk cId="341684239" sldId="296"/>
            <ac:spMk id="22" creationId="{D65CEB31-D4AD-7A5A-8595-C28DBE898E55}"/>
          </ac:spMkLst>
        </pc:spChg>
        <pc:spChg chg="add mod">
          <ac:chgData name="Mrs Moir" userId="3d483297-4083-43f8-84f2-e3629a17ffb1" providerId="ADAL" clId="{21539D96-6166-4AD3-96D1-8C455224D850}" dt="2024-03-03T14:36:02.133" v="475" actId="14100"/>
          <ac:spMkLst>
            <pc:docMk/>
            <pc:sldMk cId="341684239" sldId="296"/>
            <ac:spMk id="23" creationId="{028C9B53-86AB-DC00-8CC7-3E5B8FB64184}"/>
          </ac:spMkLst>
        </pc:spChg>
        <pc:spChg chg="add mod">
          <ac:chgData name="Mrs Moir" userId="3d483297-4083-43f8-84f2-e3629a17ffb1" providerId="ADAL" clId="{21539D96-6166-4AD3-96D1-8C455224D850}" dt="2024-03-03T14:35:33.900" v="458" actId="1076"/>
          <ac:spMkLst>
            <pc:docMk/>
            <pc:sldMk cId="341684239" sldId="296"/>
            <ac:spMk id="24" creationId="{E16DCEAF-E341-114C-5057-E82F91D47036}"/>
          </ac:spMkLst>
        </pc:spChg>
        <pc:grpChg chg="mod">
          <ac:chgData name="Mrs Moir" userId="3d483297-4083-43f8-84f2-e3629a17ffb1" providerId="ADAL" clId="{21539D96-6166-4AD3-96D1-8C455224D850}" dt="2024-03-03T14:45:12.187" v="515" actId="1076"/>
          <ac:grpSpMkLst>
            <pc:docMk/>
            <pc:sldMk cId="341684239" sldId="296"/>
            <ac:grpSpMk id="4" creationId="{F3EB1C20-A5F9-8878-2473-BE1CBEA460E6}"/>
          </ac:grpSpMkLst>
        </pc:grpChg>
        <pc:grpChg chg="add del mod">
          <ac:chgData name="Mrs Moir" userId="3d483297-4083-43f8-84f2-e3629a17ffb1" providerId="ADAL" clId="{21539D96-6166-4AD3-96D1-8C455224D850}" dt="2024-03-03T14:36:06.194" v="476" actId="478"/>
          <ac:grpSpMkLst>
            <pc:docMk/>
            <pc:sldMk cId="341684239" sldId="296"/>
            <ac:grpSpMk id="19" creationId="{94FCAB37-8D02-724B-7A99-49421DA68140}"/>
          </ac:grpSpMkLst>
        </pc:grpChg>
        <pc:picChg chg="mod">
          <ac:chgData name="Mrs Moir" userId="3d483297-4083-43f8-84f2-e3629a17ffb1" providerId="ADAL" clId="{21539D96-6166-4AD3-96D1-8C455224D850}" dt="2024-03-03T14:37:09.010" v="482" actId="196"/>
          <ac:picMkLst>
            <pc:docMk/>
            <pc:sldMk cId="341684239" sldId="296"/>
            <ac:picMk id="9" creationId="{B449E3AD-B6A7-9BDF-5270-70AB8B79EAD4}"/>
          </ac:picMkLst>
        </pc:picChg>
        <pc:picChg chg="del">
          <ac:chgData name="Mrs Moir" userId="3d483297-4083-43f8-84f2-e3629a17ffb1" providerId="ADAL" clId="{21539D96-6166-4AD3-96D1-8C455224D850}" dt="2024-03-03T14:34:17.099" v="452" actId="478"/>
          <ac:picMkLst>
            <pc:docMk/>
            <pc:sldMk cId="341684239" sldId="296"/>
            <ac:picMk id="11" creationId="{B6A2B36F-AC33-2244-EF10-197F6CD874F1}"/>
          </ac:picMkLst>
        </pc:picChg>
        <pc:picChg chg="add mod">
          <ac:chgData name="Mrs Moir" userId="3d483297-4083-43f8-84f2-e3629a17ffb1" providerId="ADAL" clId="{21539D96-6166-4AD3-96D1-8C455224D850}" dt="2024-03-03T14:34:51.917" v="456" actId="1076"/>
          <ac:picMkLst>
            <pc:docMk/>
            <pc:sldMk cId="341684239" sldId="296"/>
            <ac:picMk id="12" creationId="{CB018432-5F39-8A7D-B341-5F31EBC58864}"/>
          </ac:picMkLst>
        </pc:picChg>
        <pc:picChg chg="add mod">
          <ac:chgData name="Mrs Moir" userId="3d483297-4083-43f8-84f2-e3629a17ffb1" providerId="ADAL" clId="{21539D96-6166-4AD3-96D1-8C455224D850}" dt="2024-03-03T14:35:33.900" v="458" actId="1076"/>
          <ac:picMkLst>
            <pc:docMk/>
            <pc:sldMk cId="341684239" sldId="296"/>
            <ac:picMk id="13" creationId="{909EE0AE-3439-7B54-2693-F64E4A16C6F3}"/>
          </ac:picMkLst>
        </pc:picChg>
        <pc:picChg chg="mod">
          <ac:chgData name="Mrs Moir" userId="3d483297-4083-43f8-84f2-e3629a17ffb1" providerId="ADAL" clId="{21539D96-6166-4AD3-96D1-8C455224D850}" dt="2024-03-03T14:37:27.106" v="484" actId="1076"/>
          <ac:picMkLst>
            <pc:docMk/>
            <pc:sldMk cId="341684239" sldId="296"/>
            <ac:picMk id="14" creationId="{B9C9C00A-6AFD-151E-B33E-4E9CBE0D01FF}"/>
          </ac:picMkLst>
        </pc:picChg>
        <pc:picChg chg="del">
          <ac:chgData name="Mrs Moir" userId="3d483297-4083-43f8-84f2-e3629a17ffb1" providerId="ADAL" clId="{21539D96-6166-4AD3-96D1-8C455224D850}" dt="2024-03-03T14:33:53.501" v="449" actId="478"/>
          <ac:picMkLst>
            <pc:docMk/>
            <pc:sldMk cId="341684239" sldId="296"/>
            <ac:picMk id="16" creationId="{D2215BE4-1260-DA63-5EB5-305D3B149E69}"/>
          </ac:picMkLst>
        </pc:picChg>
        <pc:picChg chg="mod">
          <ac:chgData name="Mrs Moir" userId="3d483297-4083-43f8-84f2-e3629a17ffb1" providerId="ADAL" clId="{21539D96-6166-4AD3-96D1-8C455224D850}" dt="2024-03-03T14:37:43.332" v="487" actId="1076"/>
          <ac:picMkLst>
            <pc:docMk/>
            <pc:sldMk cId="341684239" sldId="296"/>
            <ac:picMk id="18" creationId="{71CBBF5A-BE0A-407D-4086-3A55DCC462DD}"/>
          </ac:picMkLst>
        </pc:picChg>
        <pc:picChg chg="mod">
          <ac:chgData name="Mrs Moir" userId="3d483297-4083-43f8-84f2-e3629a17ffb1" providerId="ADAL" clId="{21539D96-6166-4AD3-96D1-8C455224D850}" dt="2024-03-03T14:35:28.158" v="457"/>
          <ac:picMkLst>
            <pc:docMk/>
            <pc:sldMk cId="341684239" sldId="296"/>
            <ac:picMk id="20" creationId="{C51E4F92-ADAD-731F-D64D-652558AE7AC0}"/>
          </ac:picMkLst>
        </pc:picChg>
        <pc:picChg chg="add mod">
          <ac:chgData name="Mrs Moir" userId="3d483297-4083-43f8-84f2-e3629a17ffb1" providerId="ADAL" clId="{21539D96-6166-4AD3-96D1-8C455224D850}" dt="2024-03-03T14:36:39.195" v="480" actId="1076"/>
          <ac:picMkLst>
            <pc:docMk/>
            <pc:sldMk cId="341684239" sldId="296"/>
            <ac:picMk id="25" creationId="{4A6F2322-185C-9177-E053-F61ADF6F2A7A}"/>
          </ac:picMkLst>
        </pc:picChg>
      </pc:sldChg>
      <pc:sldChg chg="addSp delSp modSp new del mod">
        <pc:chgData name="Mrs Moir" userId="3d483297-4083-43f8-84f2-e3629a17ffb1" providerId="ADAL" clId="{21539D96-6166-4AD3-96D1-8C455224D850}" dt="2024-06-16T19:57:11.292" v="7232" actId="2696"/>
        <pc:sldMkLst>
          <pc:docMk/>
          <pc:sldMk cId="48938360" sldId="297"/>
        </pc:sldMkLst>
        <pc:picChg chg="add mod modCrop">
          <ac:chgData name="Mrs Moir" userId="3d483297-4083-43f8-84f2-e3629a17ffb1" providerId="ADAL" clId="{21539D96-6166-4AD3-96D1-8C455224D850}" dt="2024-03-03T14:31:31.363" v="425" actId="1076"/>
          <ac:picMkLst>
            <pc:docMk/>
            <pc:sldMk cId="48938360" sldId="297"/>
            <ac:picMk id="2" creationId="{6B043844-53D9-B48B-2A2F-95DA2FC4AB52}"/>
          </ac:picMkLst>
        </pc:picChg>
        <pc:picChg chg="add mod modCrop">
          <ac:chgData name="Mrs Moir" userId="3d483297-4083-43f8-84f2-e3629a17ffb1" providerId="ADAL" clId="{21539D96-6166-4AD3-96D1-8C455224D850}" dt="2024-03-03T13:40:49.627" v="97" actId="1076"/>
          <ac:picMkLst>
            <pc:docMk/>
            <pc:sldMk cId="48938360" sldId="297"/>
            <ac:picMk id="3" creationId="{310DE5B0-54CE-689A-9F1C-60B783DAC424}"/>
          </ac:picMkLst>
        </pc:picChg>
        <pc:picChg chg="add mod">
          <ac:chgData name="Mrs Moir" userId="3d483297-4083-43f8-84f2-e3629a17ffb1" providerId="ADAL" clId="{21539D96-6166-4AD3-96D1-8C455224D850}" dt="2024-03-03T13:49:29.144" v="165" actId="1076"/>
          <ac:picMkLst>
            <pc:docMk/>
            <pc:sldMk cId="48938360" sldId="297"/>
            <ac:picMk id="4" creationId="{21AD1562-8024-81F7-75DB-F340C7E778D5}"/>
          </ac:picMkLst>
        </pc:picChg>
        <pc:picChg chg="add mod">
          <ac:chgData name="Mrs Moir" userId="3d483297-4083-43f8-84f2-e3629a17ffb1" providerId="ADAL" clId="{21539D96-6166-4AD3-96D1-8C455224D850}" dt="2024-03-03T13:58:13.092" v="223" actId="1076"/>
          <ac:picMkLst>
            <pc:docMk/>
            <pc:sldMk cId="48938360" sldId="297"/>
            <ac:picMk id="5" creationId="{3387068F-310D-A40B-B509-7F1DEE363BFE}"/>
          </ac:picMkLst>
        </pc:picChg>
        <pc:picChg chg="add del mod">
          <ac:chgData name="Mrs Moir" userId="3d483297-4083-43f8-84f2-e3629a17ffb1" providerId="ADAL" clId="{21539D96-6166-4AD3-96D1-8C455224D850}" dt="2024-03-03T13:59:41.767" v="238" actId="21"/>
          <ac:picMkLst>
            <pc:docMk/>
            <pc:sldMk cId="48938360" sldId="297"/>
            <ac:picMk id="6" creationId="{832BF3AF-4716-2BC4-71DB-90078F15DF81}"/>
          </ac:picMkLst>
        </pc:picChg>
        <pc:picChg chg="add mod">
          <ac:chgData name="Mrs Moir" userId="3d483297-4083-43f8-84f2-e3629a17ffb1" providerId="ADAL" clId="{21539D96-6166-4AD3-96D1-8C455224D850}" dt="2024-03-03T14:04:14.055" v="269" actId="196"/>
          <ac:picMkLst>
            <pc:docMk/>
            <pc:sldMk cId="48938360" sldId="297"/>
            <ac:picMk id="7" creationId="{88B373A3-2FF3-A253-6FC5-1D553DB414B5}"/>
          </ac:picMkLst>
        </pc:picChg>
        <pc:picChg chg="add mod">
          <ac:chgData name="Mrs Moir" userId="3d483297-4083-43f8-84f2-e3629a17ffb1" providerId="ADAL" clId="{21539D96-6166-4AD3-96D1-8C455224D850}" dt="2024-03-03T14:18:30.910" v="328"/>
          <ac:picMkLst>
            <pc:docMk/>
            <pc:sldMk cId="48938360" sldId="297"/>
            <ac:picMk id="8" creationId="{FF3ED29D-B8E0-81D3-A7CB-F1566763DABF}"/>
          </ac:picMkLst>
        </pc:picChg>
        <pc:picChg chg="add mod">
          <ac:chgData name="Mrs Moir" userId="3d483297-4083-43f8-84f2-e3629a17ffb1" providerId="ADAL" clId="{21539D96-6166-4AD3-96D1-8C455224D850}" dt="2024-03-03T14:28:37.761" v="403"/>
          <ac:picMkLst>
            <pc:docMk/>
            <pc:sldMk cId="48938360" sldId="297"/>
            <ac:picMk id="9" creationId="{2107EB73-E433-2655-6C76-9701BB309BFF}"/>
          </ac:picMkLst>
        </pc:picChg>
        <pc:picChg chg="add mod modCrop">
          <ac:chgData name="Mrs Moir" userId="3d483297-4083-43f8-84f2-e3629a17ffb1" providerId="ADAL" clId="{21539D96-6166-4AD3-96D1-8C455224D850}" dt="2024-03-03T14:32:10.397" v="436"/>
          <ac:picMkLst>
            <pc:docMk/>
            <pc:sldMk cId="48938360" sldId="297"/>
            <ac:picMk id="10" creationId="{1E246319-7BA2-3C54-E926-414685D9DEE7}"/>
          </ac:picMkLst>
        </pc:picChg>
        <pc:picChg chg="add mod">
          <ac:chgData name="Mrs Moir" userId="3d483297-4083-43f8-84f2-e3629a17ffb1" providerId="ADAL" clId="{21539D96-6166-4AD3-96D1-8C455224D850}" dt="2024-03-03T13:58:09.579" v="222" actId="1076"/>
          <ac:picMkLst>
            <pc:docMk/>
            <pc:sldMk cId="48938360" sldId="297"/>
            <ac:picMk id="1026" creationId="{97CC0B79-DA58-0344-E1FC-1A800422D670}"/>
          </ac:picMkLst>
        </pc:picChg>
        <pc:picChg chg="add mod">
          <ac:chgData name="Mrs Moir" userId="3d483297-4083-43f8-84f2-e3629a17ffb1" providerId="ADAL" clId="{21539D96-6166-4AD3-96D1-8C455224D850}" dt="2024-03-03T13:41:34.281" v="102" actId="1076"/>
          <ac:picMkLst>
            <pc:docMk/>
            <pc:sldMk cId="48938360" sldId="297"/>
            <ac:picMk id="1028" creationId="{E22D1657-99C7-FEC7-F522-C6A0229C84CE}"/>
          </ac:picMkLst>
        </pc:picChg>
      </pc:sldChg>
      <pc:sldChg chg="addSp delSp modSp new mod ord">
        <pc:chgData name="Mrs Moir" userId="3d483297-4083-43f8-84f2-e3629a17ffb1" providerId="ADAL" clId="{21539D96-6166-4AD3-96D1-8C455224D850}" dt="2024-04-11T09:25:43.948" v="5412" actId="207"/>
        <pc:sldMkLst>
          <pc:docMk/>
          <pc:sldMk cId="3459756671" sldId="298"/>
        </pc:sldMkLst>
        <pc:spChg chg="add del mod">
          <ac:chgData name="Mrs Moir" userId="3d483297-4083-43f8-84f2-e3629a17ffb1" providerId="ADAL" clId="{21539D96-6166-4AD3-96D1-8C455224D850}" dt="2024-03-17T18:41:36.693" v="1312" actId="478"/>
          <ac:spMkLst>
            <pc:docMk/>
            <pc:sldMk cId="3459756671" sldId="298"/>
            <ac:spMk id="2" creationId="{053386EF-82F2-7CEC-0BBA-7DF75D6CD70F}"/>
          </ac:spMkLst>
        </pc:spChg>
        <pc:spChg chg="add del mod">
          <ac:chgData name="Mrs Moir" userId="3d483297-4083-43f8-84f2-e3629a17ffb1" providerId="ADAL" clId="{21539D96-6166-4AD3-96D1-8C455224D850}" dt="2024-03-17T18:41:33.514" v="1311" actId="478"/>
          <ac:spMkLst>
            <pc:docMk/>
            <pc:sldMk cId="3459756671" sldId="298"/>
            <ac:spMk id="3" creationId="{A1E2588A-12FF-E484-3E1A-CB63E17EDFC1}"/>
          </ac:spMkLst>
        </pc:spChg>
        <pc:spChg chg="add del mod">
          <ac:chgData name="Mrs Moir" userId="3d483297-4083-43f8-84f2-e3629a17ffb1" providerId="ADAL" clId="{21539D96-6166-4AD3-96D1-8C455224D850}" dt="2024-03-11T22:47:22.073" v="1145" actId="478"/>
          <ac:spMkLst>
            <pc:docMk/>
            <pc:sldMk cId="3459756671" sldId="298"/>
            <ac:spMk id="4" creationId="{B9217510-E134-A6CC-98AE-C2242B3D15A8}"/>
          </ac:spMkLst>
        </pc:spChg>
        <pc:spChg chg="add del mod">
          <ac:chgData name="Mrs Moir" userId="3d483297-4083-43f8-84f2-e3629a17ffb1" providerId="ADAL" clId="{21539D96-6166-4AD3-96D1-8C455224D850}" dt="2024-03-11T22:47:19.603" v="1144" actId="478"/>
          <ac:spMkLst>
            <pc:docMk/>
            <pc:sldMk cId="3459756671" sldId="298"/>
            <ac:spMk id="5" creationId="{4A930CD3-BA3A-E75B-ECA5-FEF81FD1AFC5}"/>
          </ac:spMkLst>
        </pc:spChg>
        <pc:spChg chg="add del mod">
          <ac:chgData name="Mrs Moir" userId="3d483297-4083-43f8-84f2-e3629a17ffb1" providerId="ADAL" clId="{21539D96-6166-4AD3-96D1-8C455224D850}" dt="2024-03-17T21:14:38.525" v="1556" actId="21"/>
          <ac:spMkLst>
            <pc:docMk/>
            <pc:sldMk cId="3459756671" sldId="298"/>
            <ac:spMk id="6" creationId="{6C73572A-FEF9-DC06-538B-F12623D55173}"/>
          </ac:spMkLst>
        </pc:spChg>
        <pc:spChg chg="add del mod">
          <ac:chgData name="Mrs Moir" userId="3d483297-4083-43f8-84f2-e3629a17ffb1" providerId="ADAL" clId="{21539D96-6166-4AD3-96D1-8C455224D850}" dt="2024-03-17T20:47:50.742" v="1427" actId="21"/>
          <ac:spMkLst>
            <pc:docMk/>
            <pc:sldMk cId="3459756671" sldId="298"/>
            <ac:spMk id="7" creationId="{E9DE63F3-102F-8C9C-5D1E-C04B625B37D2}"/>
          </ac:spMkLst>
        </pc:spChg>
        <pc:spChg chg="add del mod">
          <ac:chgData name="Mrs Moir" userId="3d483297-4083-43f8-84f2-e3629a17ffb1" providerId="ADAL" clId="{21539D96-6166-4AD3-96D1-8C455224D850}" dt="2024-03-17T18:58:13.874" v="1371" actId="21"/>
          <ac:spMkLst>
            <pc:docMk/>
            <pc:sldMk cId="3459756671" sldId="298"/>
            <ac:spMk id="8" creationId="{7C4FAD80-EE1F-197C-B63C-68227212902B}"/>
          </ac:spMkLst>
        </pc:spChg>
        <pc:spChg chg="add del mod">
          <ac:chgData name="Mrs Moir" userId="3d483297-4083-43f8-84f2-e3629a17ffb1" providerId="ADAL" clId="{21539D96-6166-4AD3-96D1-8C455224D850}" dt="2024-03-17T18:52:31.139" v="1349" actId="478"/>
          <ac:spMkLst>
            <pc:docMk/>
            <pc:sldMk cId="3459756671" sldId="298"/>
            <ac:spMk id="9" creationId="{B723625B-9223-8F2C-A92A-5A0E3174A22C}"/>
          </ac:spMkLst>
        </pc:spChg>
        <pc:spChg chg="add mod">
          <ac:chgData name="Mrs Moir" userId="3d483297-4083-43f8-84f2-e3629a17ffb1" providerId="ADAL" clId="{21539D96-6166-4AD3-96D1-8C455224D850}" dt="2024-04-11T09:25:43.948" v="5412" actId="207"/>
          <ac:spMkLst>
            <pc:docMk/>
            <pc:sldMk cId="3459756671" sldId="298"/>
            <ac:spMk id="21" creationId="{A1E2588A-12FF-E484-3E1A-CB63E17EDFC1}"/>
          </ac:spMkLst>
        </pc:spChg>
        <pc:picChg chg="add del mod modCrop">
          <ac:chgData name="Mrs Moir" userId="3d483297-4083-43f8-84f2-e3629a17ffb1" providerId="ADAL" clId="{21539D96-6166-4AD3-96D1-8C455224D850}" dt="2024-03-17T21:07:24.691" v="1517" actId="21"/>
          <ac:picMkLst>
            <pc:docMk/>
            <pc:sldMk cId="3459756671" sldId="298"/>
            <ac:picMk id="4" creationId="{5F9BD11D-0BC6-9615-6F6A-4AD7B2B0C9C1}"/>
          </ac:picMkLst>
        </pc:picChg>
        <pc:picChg chg="add del mod">
          <ac:chgData name="Mrs Moir" userId="3d483297-4083-43f8-84f2-e3629a17ffb1" providerId="ADAL" clId="{21539D96-6166-4AD3-96D1-8C455224D850}" dt="2024-03-17T21:01:43.911" v="1443" actId="21"/>
          <ac:picMkLst>
            <pc:docMk/>
            <pc:sldMk cId="3459756671" sldId="298"/>
            <ac:picMk id="5" creationId="{D295C750-A535-8C2D-9954-AB695C6EB9BD}"/>
          </ac:picMkLst>
        </pc:picChg>
        <pc:picChg chg="add del mod modCrop">
          <ac:chgData name="Mrs Moir" userId="3d483297-4083-43f8-84f2-e3629a17ffb1" providerId="ADAL" clId="{21539D96-6166-4AD3-96D1-8C455224D850}" dt="2024-03-17T21:07:24.691" v="1517" actId="21"/>
          <ac:picMkLst>
            <pc:docMk/>
            <pc:sldMk cId="3459756671" sldId="298"/>
            <ac:picMk id="10" creationId="{AC89300D-C3CD-571B-A652-64804E8E8171}"/>
          </ac:picMkLst>
        </pc:picChg>
        <pc:picChg chg="add del mod modCrop">
          <ac:chgData name="Mrs Moir" userId="3d483297-4083-43f8-84f2-e3629a17ffb1" providerId="ADAL" clId="{21539D96-6166-4AD3-96D1-8C455224D850}" dt="2024-03-17T21:07:24.691" v="1517" actId="21"/>
          <ac:picMkLst>
            <pc:docMk/>
            <pc:sldMk cId="3459756671" sldId="298"/>
            <ac:picMk id="11" creationId="{985D9D46-FDE0-E296-3C87-B7B482A04410}"/>
          </ac:picMkLst>
        </pc:picChg>
        <pc:picChg chg="add mod">
          <ac:chgData name="Mrs Moir" userId="3d483297-4083-43f8-84f2-e3629a17ffb1" providerId="ADAL" clId="{21539D96-6166-4AD3-96D1-8C455224D850}" dt="2024-03-17T21:23:31.189" v="1589"/>
          <ac:picMkLst>
            <pc:docMk/>
            <pc:sldMk cId="3459756671" sldId="298"/>
            <ac:picMk id="12" creationId="{1784AC4B-0DF4-7ECE-F59F-96BDE87CE7A0}"/>
          </ac:picMkLst>
        </pc:picChg>
        <pc:picChg chg="add mod modCrop">
          <ac:chgData name="Mrs Moir" userId="3d483297-4083-43f8-84f2-e3629a17ffb1" providerId="ADAL" clId="{21539D96-6166-4AD3-96D1-8C455224D850}" dt="2024-03-17T21:24:54.842" v="1596" actId="732"/>
          <ac:picMkLst>
            <pc:docMk/>
            <pc:sldMk cId="3459756671" sldId="298"/>
            <ac:picMk id="13" creationId="{2735E3CB-CAC6-6E09-ADF2-A7A22406611D}"/>
          </ac:picMkLst>
        </pc:picChg>
        <pc:picChg chg="add mod">
          <ac:chgData name="Mrs Moir" userId="3d483297-4083-43f8-84f2-e3629a17ffb1" providerId="ADAL" clId="{21539D96-6166-4AD3-96D1-8C455224D850}" dt="2024-03-17T21:25:55.555" v="1600" actId="1076"/>
          <ac:picMkLst>
            <pc:docMk/>
            <pc:sldMk cId="3459756671" sldId="298"/>
            <ac:picMk id="14" creationId="{40B77376-CE05-72A6-A760-54E85342062E}"/>
          </ac:picMkLst>
        </pc:picChg>
        <pc:picChg chg="add del mod">
          <ac:chgData name="Mrs Moir" userId="3d483297-4083-43f8-84f2-e3629a17ffb1" providerId="ADAL" clId="{21539D96-6166-4AD3-96D1-8C455224D850}" dt="2024-03-17T21:30:13.013" v="1623" actId="478"/>
          <ac:picMkLst>
            <pc:docMk/>
            <pc:sldMk cId="3459756671" sldId="298"/>
            <ac:picMk id="15" creationId="{F670CC5F-9211-9BB1-829D-70B897A7EE93}"/>
          </ac:picMkLst>
        </pc:picChg>
        <pc:picChg chg="add mod">
          <ac:chgData name="Mrs Moir" userId="3d483297-4083-43f8-84f2-e3629a17ffb1" providerId="ADAL" clId="{21539D96-6166-4AD3-96D1-8C455224D850}" dt="2024-03-17T21:30:09.274" v="1622" actId="1076"/>
          <ac:picMkLst>
            <pc:docMk/>
            <pc:sldMk cId="3459756671" sldId="298"/>
            <ac:picMk id="16" creationId="{7CD0A1BD-9784-9117-4563-3AB6D5381639}"/>
          </ac:picMkLst>
        </pc:picChg>
        <pc:picChg chg="add mod ord">
          <ac:chgData name="Mrs Moir" userId="3d483297-4083-43f8-84f2-e3629a17ffb1" providerId="ADAL" clId="{21539D96-6166-4AD3-96D1-8C455224D850}" dt="2024-03-17T21:30:04.049" v="1621" actId="171"/>
          <ac:picMkLst>
            <pc:docMk/>
            <pc:sldMk cId="3459756671" sldId="298"/>
            <ac:picMk id="17" creationId="{710A5AA1-32D9-8D47-50B4-37EB947EEC8F}"/>
          </ac:picMkLst>
        </pc:picChg>
        <pc:picChg chg="add del mod">
          <ac:chgData name="Mrs Moir" userId="3d483297-4083-43f8-84f2-e3629a17ffb1" providerId="ADAL" clId="{21539D96-6166-4AD3-96D1-8C455224D850}" dt="2024-03-17T21:30:36.961" v="1627" actId="478"/>
          <ac:picMkLst>
            <pc:docMk/>
            <pc:sldMk cId="3459756671" sldId="298"/>
            <ac:picMk id="18" creationId="{6E8C881B-1444-8ADB-598A-F53D4122B63C}"/>
          </ac:picMkLst>
        </pc:picChg>
        <pc:picChg chg="add mod">
          <ac:chgData name="Mrs Moir" userId="3d483297-4083-43f8-84f2-e3629a17ffb1" providerId="ADAL" clId="{21539D96-6166-4AD3-96D1-8C455224D850}" dt="2024-03-17T21:30:54.727" v="1631" actId="1076"/>
          <ac:picMkLst>
            <pc:docMk/>
            <pc:sldMk cId="3459756671" sldId="298"/>
            <ac:picMk id="19" creationId="{4AD1A30E-EC0C-54D3-1A58-0390F95E5FA4}"/>
          </ac:picMkLst>
        </pc:picChg>
        <pc:picChg chg="add mod">
          <ac:chgData name="Mrs Moir" userId="3d483297-4083-43f8-84f2-e3629a17ffb1" providerId="ADAL" clId="{21539D96-6166-4AD3-96D1-8C455224D850}" dt="2024-03-17T21:31:24.788" v="1635" actId="1076"/>
          <ac:picMkLst>
            <pc:docMk/>
            <pc:sldMk cId="3459756671" sldId="298"/>
            <ac:picMk id="20" creationId="{ADDE9826-32A7-71D4-4F00-1FA276CB7EE2}"/>
          </ac:picMkLst>
        </pc:picChg>
        <pc:picChg chg="add mod">
          <ac:chgData name="Mrs Moir" userId="3d483297-4083-43f8-84f2-e3629a17ffb1" providerId="ADAL" clId="{21539D96-6166-4AD3-96D1-8C455224D850}" dt="2024-03-17T21:54:54.780" v="1790" actId="1076"/>
          <ac:picMkLst>
            <pc:docMk/>
            <pc:sldMk cId="3459756671" sldId="298"/>
            <ac:picMk id="22" creationId="{5C9E884C-9362-277D-027D-24EC62157FBF}"/>
          </ac:picMkLst>
        </pc:picChg>
      </pc:sldChg>
      <pc:sldChg chg="addSp delSp modSp new del mod ord">
        <pc:chgData name="Mrs Moir" userId="3d483297-4083-43f8-84f2-e3629a17ffb1" providerId="ADAL" clId="{21539D96-6166-4AD3-96D1-8C455224D850}" dt="2024-06-16T19:57:11.292" v="7232" actId="2696"/>
        <pc:sldMkLst>
          <pc:docMk/>
          <pc:sldMk cId="17856823" sldId="299"/>
        </pc:sldMkLst>
        <pc:picChg chg="add mod">
          <ac:chgData name="Mrs Moir" userId="3d483297-4083-43f8-84f2-e3629a17ffb1" providerId="ADAL" clId="{21539D96-6166-4AD3-96D1-8C455224D850}" dt="2024-03-05T22:46:29.649" v="615" actId="1076"/>
          <ac:picMkLst>
            <pc:docMk/>
            <pc:sldMk cId="17856823" sldId="299"/>
            <ac:picMk id="2" creationId="{08EFF2DE-BE45-B3A6-B90B-3743ACC0C6C0}"/>
          </ac:picMkLst>
        </pc:picChg>
        <pc:picChg chg="add mod">
          <ac:chgData name="Mrs Moir" userId="3d483297-4083-43f8-84f2-e3629a17ffb1" providerId="ADAL" clId="{21539D96-6166-4AD3-96D1-8C455224D850}" dt="2024-03-05T22:46:38.029" v="617" actId="1076"/>
          <ac:picMkLst>
            <pc:docMk/>
            <pc:sldMk cId="17856823" sldId="299"/>
            <ac:picMk id="3" creationId="{8DAE4B64-4918-E52D-6DD5-76682EDF3BB2}"/>
          </ac:picMkLst>
        </pc:picChg>
        <pc:picChg chg="add mod">
          <ac:chgData name="Mrs Moir" userId="3d483297-4083-43f8-84f2-e3629a17ffb1" providerId="ADAL" clId="{21539D96-6166-4AD3-96D1-8C455224D850}" dt="2024-03-05T22:46:27.555" v="614" actId="1076"/>
          <ac:picMkLst>
            <pc:docMk/>
            <pc:sldMk cId="17856823" sldId="299"/>
            <ac:picMk id="4" creationId="{F262A622-9A2D-3A12-6B88-B584FA3629CE}"/>
          </ac:picMkLst>
        </pc:picChg>
        <pc:picChg chg="add del mod">
          <ac:chgData name="Mrs Moir" userId="3d483297-4083-43f8-84f2-e3629a17ffb1" providerId="ADAL" clId="{21539D96-6166-4AD3-96D1-8C455224D850}" dt="2024-03-05T22:36:42.026" v="543" actId="478"/>
          <ac:picMkLst>
            <pc:docMk/>
            <pc:sldMk cId="17856823" sldId="299"/>
            <ac:picMk id="5" creationId="{A0FAF7F2-5C1B-3CD9-60CB-B82FD9834C45}"/>
          </ac:picMkLst>
        </pc:picChg>
        <pc:picChg chg="add del mod">
          <ac:chgData name="Mrs Moir" userId="3d483297-4083-43f8-84f2-e3629a17ffb1" providerId="ADAL" clId="{21539D96-6166-4AD3-96D1-8C455224D850}" dt="2024-03-05T22:45:16.348" v="609" actId="478"/>
          <ac:picMkLst>
            <pc:docMk/>
            <pc:sldMk cId="17856823" sldId="299"/>
            <ac:picMk id="6" creationId="{E4BDCCA3-1FAA-B45A-1AFE-DAF0440A75A2}"/>
          </ac:picMkLst>
        </pc:picChg>
        <pc:picChg chg="add mod modCrop">
          <ac:chgData name="Mrs Moir" userId="3d483297-4083-43f8-84f2-e3629a17ffb1" providerId="ADAL" clId="{21539D96-6166-4AD3-96D1-8C455224D850}" dt="2024-03-05T22:47:29.621" v="626" actId="408"/>
          <ac:picMkLst>
            <pc:docMk/>
            <pc:sldMk cId="17856823" sldId="299"/>
            <ac:picMk id="7" creationId="{AF02A720-67C9-BE87-FAE7-E7F7755D0536}"/>
          </ac:picMkLst>
        </pc:picChg>
        <pc:picChg chg="add mod modCrop">
          <ac:chgData name="Mrs Moir" userId="3d483297-4083-43f8-84f2-e3629a17ffb1" providerId="ADAL" clId="{21539D96-6166-4AD3-96D1-8C455224D850}" dt="2024-03-05T22:47:29.621" v="626" actId="408"/>
          <ac:picMkLst>
            <pc:docMk/>
            <pc:sldMk cId="17856823" sldId="299"/>
            <ac:picMk id="8" creationId="{2C768845-D51B-9AEF-9887-059D94583807}"/>
          </ac:picMkLst>
        </pc:picChg>
        <pc:picChg chg="add mod modCrop">
          <ac:chgData name="Mrs Moir" userId="3d483297-4083-43f8-84f2-e3629a17ffb1" providerId="ADAL" clId="{21539D96-6166-4AD3-96D1-8C455224D850}" dt="2024-03-05T22:47:29.621" v="626" actId="408"/>
          <ac:picMkLst>
            <pc:docMk/>
            <pc:sldMk cId="17856823" sldId="299"/>
            <ac:picMk id="9" creationId="{C295392F-6118-C7FF-EA22-FB33BFD0D8D2}"/>
          </ac:picMkLst>
        </pc:picChg>
        <pc:picChg chg="add mod modCrop">
          <ac:chgData name="Mrs Moir" userId="3d483297-4083-43f8-84f2-e3629a17ffb1" providerId="ADAL" clId="{21539D96-6166-4AD3-96D1-8C455224D850}" dt="2024-03-05T22:47:29.621" v="626" actId="408"/>
          <ac:picMkLst>
            <pc:docMk/>
            <pc:sldMk cId="17856823" sldId="299"/>
            <ac:picMk id="10" creationId="{B0E40B0C-BE96-FB4C-E1D9-7B9C2FC6EE05}"/>
          </ac:picMkLst>
        </pc:picChg>
        <pc:picChg chg="add mod modCrop">
          <ac:chgData name="Mrs Moir" userId="3d483297-4083-43f8-84f2-e3629a17ffb1" providerId="ADAL" clId="{21539D96-6166-4AD3-96D1-8C455224D850}" dt="2024-03-05T22:47:29.621" v="626" actId="408"/>
          <ac:picMkLst>
            <pc:docMk/>
            <pc:sldMk cId="17856823" sldId="299"/>
            <ac:picMk id="11" creationId="{F7894A27-4D41-F168-E5CC-8854CC2B3FFC}"/>
          </ac:picMkLst>
        </pc:picChg>
        <pc:picChg chg="add mod modCrop">
          <ac:chgData name="Mrs Moir" userId="3d483297-4083-43f8-84f2-e3629a17ffb1" providerId="ADAL" clId="{21539D96-6166-4AD3-96D1-8C455224D850}" dt="2024-03-05T22:47:29.621" v="626" actId="408"/>
          <ac:picMkLst>
            <pc:docMk/>
            <pc:sldMk cId="17856823" sldId="299"/>
            <ac:picMk id="12" creationId="{909CE388-D796-03B8-3BF6-F9690D556DC9}"/>
          </ac:picMkLst>
        </pc:picChg>
        <pc:picChg chg="add mod">
          <ac:chgData name="Mrs Moir" userId="3d483297-4083-43f8-84f2-e3629a17ffb1" providerId="ADAL" clId="{21539D96-6166-4AD3-96D1-8C455224D850}" dt="2024-03-05T22:45:21.903" v="610" actId="1076"/>
          <ac:picMkLst>
            <pc:docMk/>
            <pc:sldMk cId="17856823" sldId="299"/>
            <ac:picMk id="13" creationId="{98033A07-C710-94CF-6143-85D7F6EA32EF}"/>
          </ac:picMkLst>
        </pc:picChg>
        <pc:picChg chg="add mod">
          <ac:chgData name="Mrs Moir" userId="3d483297-4083-43f8-84f2-e3629a17ffb1" providerId="ADAL" clId="{21539D96-6166-4AD3-96D1-8C455224D850}" dt="2024-03-05T22:45:35.937" v="613" actId="196"/>
          <ac:picMkLst>
            <pc:docMk/>
            <pc:sldMk cId="17856823" sldId="299"/>
            <ac:picMk id="14" creationId="{5F7DD0EA-524C-9EAA-9B26-4CDB091AC2BB}"/>
          </ac:picMkLst>
        </pc:picChg>
        <pc:picChg chg="add mod">
          <ac:chgData name="Mrs Moir" userId="3d483297-4083-43f8-84f2-e3629a17ffb1" providerId="ADAL" clId="{21539D96-6166-4AD3-96D1-8C455224D850}" dt="2024-03-05T22:47:42.564" v="629" actId="196"/>
          <ac:picMkLst>
            <pc:docMk/>
            <pc:sldMk cId="17856823" sldId="299"/>
            <ac:picMk id="15" creationId="{5B3E55D8-E1EF-85F3-611D-D0FCA7637EA4}"/>
          </ac:picMkLst>
        </pc:picChg>
        <pc:picChg chg="add mod">
          <ac:chgData name="Mrs Moir" userId="3d483297-4083-43f8-84f2-e3629a17ffb1" providerId="ADAL" clId="{21539D96-6166-4AD3-96D1-8C455224D850}" dt="2024-03-05T22:47:42.564" v="629" actId="196"/>
          <ac:picMkLst>
            <pc:docMk/>
            <pc:sldMk cId="17856823" sldId="299"/>
            <ac:picMk id="16" creationId="{0EE3D87D-583F-B8B0-93EC-1A1143E61E55}"/>
          </ac:picMkLst>
        </pc:picChg>
        <pc:picChg chg="add mod">
          <ac:chgData name="Mrs Moir" userId="3d483297-4083-43f8-84f2-e3629a17ffb1" providerId="ADAL" clId="{21539D96-6166-4AD3-96D1-8C455224D850}" dt="2024-03-05T22:47:42.564" v="629" actId="196"/>
          <ac:picMkLst>
            <pc:docMk/>
            <pc:sldMk cId="17856823" sldId="299"/>
            <ac:picMk id="17" creationId="{547968EC-E1ED-E6E4-1666-A7D218279441}"/>
          </ac:picMkLst>
        </pc:picChg>
        <pc:picChg chg="add mod">
          <ac:chgData name="Mrs Moir" userId="3d483297-4083-43f8-84f2-e3629a17ffb1" providerId="ADAL" clId="{21539D96-6166-4AD3-96D1-8C455224D850}" dt="2024-03-05T22:47:42.564" v="629" actId="196"/>
          <ac:picMkLst>
            <pc:docMk/>
            <pc:sldMk cId="17856823" sldId="299"/>
            <ac:picMk id="18" creationId="{8B0955E0-758A-D37A-06F9-8549672E3708}"/>
          </ac:picMkLst>
        </pc:picChg>
        <pc:picChg chg="add mod">
          <ac:chgData name="Mrs Moir" userId="3d483297-4083-43f8-84f2-e3629a17ffb1" providerId="ADAL" clId="{21539D96-6166-4AD3-96D1-8C455224D850}" dt="2024-03-05T22:47:42.564" v="629" actId="196"/>
          <ac:picMkLst>
            <pc:docMk/>
            <pc:sldMk cId="17856823" sldId="299"/>
            <ac:picMk id="19" creationId="{F66E9679-2252-DCAF-CC3E-796E54837036}"/>
          </ac:picMkLst>
        </pc:picChg>
        <pc:picChg chg="add mod">
          <ac:chgData name="Mrs Moir" userId="3d483297-4083-43f8-84f2-e3629a17ffb1" providerId="ADAL" clId="{21539D96-6166-4AD3-96D1-8C455224D850}" dt="2024-03-05T22:47:42.564" v="629" actId="196"/>
          <ac:picMkLst>
            <pc:docMk/>
            <pc:sldMk cId="17856823" sldId="299"/>
            <ac:picMk id="20" creationId="{7505834F-12DC-161E-DA51-7A3B198317E4}"/>
          </ac:picMkLst>
        </pc:picChg>
        <pc:picChg chg="add mod">
          <ac:chgData name="Mrs Moir" userId="3d483297-4083-43f8-84f2-e3629a17ffb1" providerId="ADAL" clId="{21539D96-6166-4AD3-96D1-8C455224D850}" dt="2024-03-05T22:46:32.019" v="616" actId="1076"/>
          <ac:picMkLst>
            <pc:docMk/>
            <pc:sldMk cId="17856823" sldId="299"/>
            <ac:picMk id="1026" creationId="{590B9594-B7BD-B88C-AB0E-111F39EBD8B1}"/>
          </ac:picMkLst>
        </pc:picChg>
      </pc:sldChg>
      <pc:sldChg chg="addSp modSp new del mod ord">
        <pc:chgData name="Mrs Moir" userId="3d483297-4083-43f8-84f2-e3629a17ffb1" providerId="ADAL" clId="{21539D96-6166-4AD3-96D1-8C455224D850}" dt="2024-06-16T19:57:11.292" v="7232" actId="2696"/>
        <pc:sldMkLst>
          <pc:docMk/>
          <pc:sldMk cId="1703822138" sldId="300"/>
        </pc:sldMkLst>
        <pc:picChg chg="add mod">
          <ac:chgData name="Mrs Moir" userId="3d483297-4083-43f8-84f2-e3629a17ffb1" providerId="ADAL" clId="{21539D96-6166-4AD3-96D1-8C455224D850}" dt="2024-03-05T22:58:07.087" v="691"/>
          <ac:picMkLst>
            <pc:docMk/>
            <pc:sldMk cId="1703822138" sldId="300"/>
            <ac:picMk id="2" creationId="{6C92E694-2C01-217A-BE61-4BA951A28DD8}"/>
          </ac:picMkLst>
        </pc:picChg>
        <pc:picChg chg="add mod">
          <ac:chgData name="Mrs Moir" userId="3d483297-4083-43f8-84f2-e3629a17ffb1" providerId="ADAL" clId="{21539D96-6166-4AD3-96D1-8C455224D850}" dt="2024-03-05T23:10:37.890" v="783"/>
          <ac:picMkLst>
            <pc:docMk/>
            <pc:sldMk cId="1703822138" sldId="300"/>
            <ac:picMk id="3" creationId="{E8C83B8F-6F58-666B-D41F-429E55E709EB}"/>
          </ac:picMkLst>
        </pc:picChg>
      </pc:sldChg>
      <pc:sldChg chg="addSp modSp new del mod">
        <pc:chgData name="Mrs Moir" userId="3d483297-4083-43f8-84f2-e3629a17ffb1" providerId="ADAL" clId="{21539D96-6166-4AD3-96D1-8C455224D850}" dt="2024-06-16T19:57:11.292" v="7232" actId="2696"/>
        <pc:sldMkLst>
          <pc:docMk/>
          <pc:sldMk cId="1160517434" sldId="301"/>
        </pc:sldMkLst>
        <pc:picChg chg="add mod modCrop">
          <ac:chgData name="Mrs Moir" userId="3d483297-4083-43f8-84f2-e3629a17ffb1" providerId="ADAL" clId="{21539D96-6166-4AD3-96D1-8C455224D850}" dt="2024-03-10T22:03:34.192" v="835" actId="1076"/>
          <ac:picMkLst>
            <pc:docMk/>
            <pc:sldMk cId="1160517434" sldId="301"/>
            <ac:picMk id="2" creationId="{FCB9D263-2DD7-C519-2D00-1F8C38871237}"/>
          </ac:picMkLst>
        </pc:picChg>
        <pc:picChg chg="add mod modCrop">
          <ac:chgData name="Mrs Moir" userId="3d483297-4083-43f8-84f2-e3629a17ffb1" providerId="ADAL" clId="{21539D96-6166-4AD3-96D1-8C455224D850}" dt="2024-03-10T22:03:16.283" v="832" actId="1076"/>
          <ac:picMkLst>
            <pc:docMk/>
            <pc:sldMk cId="1160517434" sldId="301"/>
            <ac:picMk id="3" creationId="{2774E4E5-E80B-5FF9-A37C-5BE19E13A1F8}"/>
          </ac:picMkLst>
        </pc:picChg>
        <pc:picChg chg="add mod modCrop">
          <ac:chgData name="Mrs Moir" userId="3d483297-4083-43f8-84f2-e3629a17ffb1" providerId="ADAL" clId="{21539D96-6166-4AD3-96D1-8C455224D850}" dt="2024-03-10T22:02:52.795" v="829" actId="1076"/>
          <ac:picMkLst>
            <pc:docMk/>
            <pc:sldMk cId="1160517434" sldId="301"/>
            <ac:picMk id="4" creationId="{488FA12C-6518-05E9-7D2A-A5B346EF35A1}"/>
          </ac:picMkLst>
        </pc:picChg>
        <pc:picChg chg="add mod modCrop">
          <ac:chgData name="Mrs Moir" userId="3d483297-4083-43f8-84f2-e3629a17ffb1" providerId="ADAL" clId="{21539D96-6166-4AD3-96D1-8C455224D850}" dt="2024-03-10T22:04:04.567" v="839"/>
          <ac:picMkLst>
            <pc:docMk/>
            <pc:sldMk cId="1160517434" sldId="301"/>
            <ac:picMk id="5" creationId="{31E909EC-A924-3D95-7EB6-DDEF227BE28C}"/>
          </ac:picMkLst>
        </pc:picChg>
        <pc:picChg chg="add mod modCrop">
          <ac:chgData name="Mrs Moir" userId="3d483297-4083-43f8-84f2-e3629a17ffb1" providerId="ADAL" clId="{21539D96-6166-4AD3-96D1-8C455224D850}" dt="2024-03-10T22:01:58.373" v="823" actId="1076"/>
          <ac:picMkLst>
            <pc:docMk/>
            <pc:sldMk cId="1160517434" sldId="301"/>
            <ac:picMk id="6" creationId="{AE4589A0-29ED-3057-C7F0-286A7A4DFF92}"/>
          </ac:picMkLst>
        </pc:picChg>
        <pc:picChg chg="add mod modCrop">
          <ac:chgData name="Mrs Moir" userId="3d483297-4083-43f8-84f2-e3629a17ffb1" providerId="ADAL" clId="{21539D96-6166-4AD3-96D1-8C455224D850}" dt="2024-03-10T22:01:36.096" v="820" actId="1076"/>
          <ac:picMkLst>
            <pc:docMk/>
            <pc:sldMk cId="1160517434" sldId="301"/>
            <ac:picMk id="7" creationId="{9E25180B-B68A-39E5-7183-99640A9418FC}"/>
          </ac:picMkLst>
        </pc:picChg>
        <pc:picChg chg="add mod modCrop">
          <ac:chgData name="Mrs Moir" userId="3d483297-4083-43f8-84f2-e3629a17ffb1" providerId="ADAL" clId="{21539D96-6166-4AD3-96D1-8C455224D850}" dt="2024-03-10T22:03:52.369" v="837" actId="732"/>
          <ac:picMkLst>
            <pc:docMk/>
            <pc:sldMk cId="1160517434" sldId="301"/>
            <ac:picMk id="8" creationId="{FDDC03A0-67F3-8306-3ADF-521439AEBD71}"/>
          </ac:picMkLst>
        </pc:picChg>
        <pc:picChg chg="add mod modCrop">
          <ac:chgData name="Mrs Moir" userId="3d483297-4083-43f8-84f2-e3629a17ffb1" providerId="ADAL" clId="{21539D96-6166-4AD3-96D1-8C455224D850}" dt="2024-03-10T22:00:56.982" v="814" actId="1076"/>
          <ac:picMkLst>
            <pc:docMk/>
            <pc:sldMk cId="1160517434" sldId="301"/>
            <ac:picMk id="9" creationId="{B01CEFD0-332C-3013-F46C-5095F4040F33}"/>
          </ac:picMkLst>
        </pc:picChg>
        <pc:picChg chg="add mod modCrop">
          <ac:chgData name="Mrs Moir" userId="3d483297-4083-43f8-84f2-e3629a17ffb1" providerId="ADAL" clId="{21539D96-6166-4AD3-96D1-8C455224D850}" dt="2024-03-10T22:00:36.794" v="811" actId="1076"/>
          <ac:picMkLst>
            <pc:docMk/>
            <pc:sldMk cId="1160517434" sldId="301"/>
            <ac:picMk id="10" creationId="{0177E334-2202-DC49-3A6A-4D1EAB9B58D2}"/>
          </ac:picMkLst>
        </pc:picChg>
        <pc:picChg chg="add mod">
          <ac:chgData name="Mrs Moir" userId="3d483297-4083-43f8-84f2-e3629a17ffb1" providerId="ADAL" clId="{21539D96-6166-4AD3-96D1-8C455224D850}" dt="2024-03-10T22:32:31.493" v="1047" actId="1076"/>
          <ac:picMkLst>
            <pc:docMk/>
            <pc:sldMk cId="1160517434" sldId="301"/>
            <ac:picMk id="11" creationId="{F93D4672-2312-7481-59E5-97038FAA9249}"/>
          </ac:picMkLst>
        </pc:picChg>
        <pc:picChg chg="add mod">
          <ac:chgData name="Mrs Moir" userId="3d483297-4083-43f8-84f2-e3629a17ffb1" providerId="ADAL" clId="{21539D96-6166-4AD3-96D1-8C455224D850}" dt="2024-03-10T22:32:28.760" v="1046" actId="1076"/>
          <ac:picMkLst>
            <pc:docMk/>
            <pc:sldMk cId="1160517434" sldId="301"/>
            <ac:picMk id="12" creationId="{E995A019-4249-8CC8-23BC-9F7ACC1EB949}"/>
          </ac:picMkLst>
        </pc:picChg>
        <pc:picChg chg="add mod">
          <ac:chgData name="Mrs Moir" userId="3d483297-4083-43f8-84f2-e3629a17ffb1" providerId="ADAL" clId="{21539D96-6166-4AD3-96D1-8C455224D850}" dt="2024-03-10T22:28:59.148" v="1026" actId="14100"/>
          <ac:picMkLst>
            <pc:docMk/>
            <pc:sldMk cId="1160517434" sldId="301"/>
            <ac:picMk id="1026" creationId="{6392D7CA-5CA8-EEC7-3B9F-ABFE31655512}"/>
          </ac:picMkLst>
        </pc:picChg>
      </pc:sldChg>
      <pc:sldChg chg="addSp new del ord">
        <pc:chgData name="Mrs Moir" userId="3d483297-4083-43f8-84f2-e3629a17ffb1" providerId="ADAL" clId="{21539D96-6166-4AD3-96D1-8C455224D850}" dt="2024-06-16T19:57:11.292" v="7232" actId="2696"/>
        <pc:sldMkLst>
          <pc:docMk/>
          <pc:sldMk cId="3862923008" sldId="302"/>
        </pc:sldMkLst>
        <pc:picChg chg="add">
          <ac:chgData name="Mrs Moir" userId="3d483297-4083-43f8-84f2-e3629a17ffb1" providerId="ADAL" clId="{21539D96-6166-4AD3-96D1-8C455224D850}" dt="2024-03-10T22:05:44.155" v="841"/>
          <ac:picMkLst>
            <pc:docMk/>
            <pc:sldMk cId="3862923008" sldId="302"/>
            <ac:picMk id="2" creationId="{8F005979-17E8-2835-6521-E918427CDAD9}"/>
          </ac:picMkLst>
        </pc:picChg>
      </pc:sldChg>
      <pc:sldChg chg="addSp delSp modSp new del mod ord">
        <pc:chgData name="Mrs Moir" userId="3d483297-4083-43f8-84f2-e3629a17ffb1" providerId="ADAL" clId="{21539D96-6166-4AD3-96D1-8C455224D850}" dt="2024-06-16T19:57:11.292" v="7232" actId="2696"/>
        <pc:sldMkLst>
          <pc:docMk/>
          <pc:sldMk cId="1930483158" sldId="303"/>
        </pc:sldMkLst>
        <pc:picChg chg="add mod modCrop">
          <ac:chgData name="Mrs Moir" userId="3d483297-4083-43f8-84f2-e3629a17ffb1" providerId="ADAL" clId="{21539D96-6166-4AD3-96D1-8C455224D850}" dt="2024-03-10T22:17:06.824" v="922" actId="1076"/>
          <ac:picMkLst>
            <pc:docMk/>
            <pc:sldMk cId="1930483158" sldId="303"/>
            <ac:picMk id="2" creationId="{A0161C15-0325-F6B3-B202-797B8ED213A3}"/>
          </ac:picMkLst>
        </pc:picChg>
        <pc:picChg chg="add mod modCrop">
          <ac:chgData name="Mrs Moir" userId="3d483297-4083-43f8-84f2-e3629a17ffb1" providerId="ADAL" clId="{21539D96-6166-4AD3-96D1-8C455224D850}" dt="2024-03-10T22:16:49.431" v="919" actId="1076"/>
          <ac:picMkLst>
            <pc:docMk/>
            <pc:sldMk cId="1930483158" sldId="303"/>
            <ac:picMk id="3" creationId="{D467DA6A-6E7F-8441-C88B-3FD0138BBDC2}"/>
          </ac:picMkLst>
        </pc:picChg>
        <pc:picChg chg="add mod modCrop">
          <ac:chgData name="Mrs Moir" userId="3d483297-4083-43f8-84f2-e3629a17ffb1" providerId="ADAL" clId="{21539D96-6166-4AD3-96D1-8C455224D850}" dt="2024-03-10T22:16:31.419" v="916" actId="1076"/>
          <ac:picMkLst>
            <pc:docMk/>
            <pc:sldMk cId="1930483158" sldId="303"/>
            <ac:picMk id="4" creationId="{A60C97C1-4FCD-8A7B-86DA-9D78DEEFE41B}"/>
          </ac:picMkLst>
        </pc:picChg>
        <pc:picChg chg="add mod modCrop">
          <ac:chgData name="Mrs Moir" userId="3d483297-4083-43f8-84f2-e3629a17ffb1" providerId="ADAL" clId="{21539D96-6166-4AD3-96D1-8C455224D850}" dt="2024-03-10T22:16:10.608" v="913" actId="1076"/>
          <ac:picMkLst>
            <pc:docMk/>
            <pc:sldMk cId="1930483158" sldId="303"/>
            <ac:picMk id="5" creationId="{5399EFF6-7A04-81CE-4E3F-EC69087BE147}"/>
          </ac:picMkLst>
        </pc:picChg>
        <pc:picChg chg="add mod modCrop">
          <ac:chgData name="Mrs Moir" userId="3d483297-4083-43f8-84f2-e3629a17ffb1" providerId="ADAL" clId="{21539D96-6166-4AD3-96D1-8C455224D850}" dt="2024-03-10T22:15:51.235" v="910" actId="1076"/>
          <ac:picMkLst>
            <pc:docMk/>
            <pc:sldMk cId="1930483158" sldId="303"/>
            <ac:picMk id="6" creationId="{8FA62D9F-EDD1-E3B1-0F78-A7A98943ECC6}"/>
          </ac:picMkLst>
        </pc:picChg>
        <pc:picChg chg="add mod modCrop">
          <ac:chgData name="Mrs Moir" userId="3d483297-4083-43f8-84f2-e3629a17ffb1" providerId="ADAL" clId="{21539D96-6166-4AD3-96D1-8C455224D850}" dt="2024-03-10T22:15:34.587" v="907" actId="1076"/>
          <ac:picMkLst>
            <pc:docMk/>
            <pc:sldMk cId="1930483158" sldId="303"/>
            <ac:picMk id="7" creationId="{3D171DD8-F7F7-FF94-DCC2-C79A756E2C05}"/>
          </ac:picMkLst>
        </pc:picChg>
        <pc:picChg chg="add mod">
          <ac:chgData name="Mrs Moir" userId="3d483297-4083-43f8-84f2-e3629a17ffb1" providerId="ADAL" clId="{21539D96-6166-4AD3-96D1-8C455224D850}" dt="2024-03-10T22:18:46.679" v="930"/>
          <ac:picMkLst>
            <pc:docMk/>
            <pc:sldMk cId="1930483158" sldId="303"/>
            <ac:picMk id="8" creationId="{333FAA5B-4545-F55B-9F05-D6ABA74C8FA3}"/>
          </ac:picMkLst>
        </pc:picChg>
        <pc:picChg chg="add mod">
          <ac:chgData name="Mrs Moir" userId="3d483297-4083-43f8-84f2-e3629a17ffb1" providerId="ADAL" clId="{21539D96-6166-4AD3-96D1-8C455224D850}" dt="2024-03-10T22:27:35.290" v="1016" actId="1076"/>
          <ac:picMkLst>
            <pc:docMk/>
            <pc:sldMk cId="1930483158" sldId="303"/>
            <ac:picMk id="9" creationId="{6B237744-577B-01C1-B25A-2B5E544C4BA0}"/>
          </ac:picMkLst>
        </pc:picChg>
        <pc:picChg chg="add mod">
          <ac:chgData name="Mrs Moir" userId="3d483297-4083-43f8-84f2-e3629a17ffb1" providerId="ADAL" clId="{21539D96-6166-4AD3-96D1-8C455224D850}" dt="2024-04-14T21:15:24.821" v="6491" actId="1076"/>
          <ac:picMkLst>
            <pc:docMk/>
            <pc:sldMk cId="1930483158" sldId="303"/>
            <ac:picMk id="10" creationId="{0B02DD0E-9996-AAC4-3EFD-C2CEC8821852}"/>
          </ac:picMkLst>
        </pc:picChg>
        <pc:picChg chg="add del mod">
          <ac:chgData name="Mrs Moir" userId="3d483297-4083-43f8-84f2-e3629a17ffb1" providerId="ADAL" clId="{21539D96-6166-4AD3-96D1-8C455224D850}" dt="2024-03-10T22:26:18.907" v="1010" actId="478"/>
          <ac:picMkLst>
            <pc:docMk/>
            <pc:sldMk cId="1930483158" sldId="303"/>
            <ac:picMk id="11" creationId="{613363A4-EB9F-0CE2-AD71-078218E8B07B}"/>
          </ac:picMkLst>
        </pc:picChg>
        <pc:picChg chg="add mod modCrop">
          <ac:chgData name="Mrs Moir" userId="3d483297-4083-43f8-84f2-e3629a17ffb1" providerId="ADAL" clId="{21539D96-6166-4AD3-96D1-8C455224D850}" dt="2024-03-10T22:27:40.208" v="1017" actId="1076"/>
          <ac:picMkLst>
            <pc:docMk/>
            <pc:sldMk cId="1930483158" sldId="303"/>
            <ac:picMk id="12" creationId="{30607E50-29F7-A0A7-5DD8-89139FC2C640}"/>
          </ac:picMkLst>
        </pc:picChg>
      </pc:sldChg>
      <pc:sldChg chg="delSp modSp add del mod ord">
        <pc:chgData name="Mrs Moir" userId="3d483297-4083-43f8-84f2-e3629a17ffb1" providerId="ADAL" clId="{21539D96-6166-4AD3-96D1-8C455224D850}" dt="2024-04-14T21:45:25" v="6686" actId="47"/>
        <pc:sldMkLst>
          <pc:docMk/>
          <pc:sldMk cId="1530157191" sldId="304"/>
        </pc:sldMkLst>
        <pc:spChg chg="del">
          <ac:chgData name="Mrs Moir" userId="3d483297-4083-43f8-84f2-e3629a17ffb1" providerId="ADAL" clId="{21539D96-6166-4AD3-96D1-8C455224D850}" dt="2024-03-11T22:47:54.289" v="1147" actId="478"/>
          <ac:spMkLst>
            <pc:docMk/>
            <pc:sldMk cId="1530157191" sldId="304"/>
            <ac:spMk id="2" creationId="{053386EF-82F2-7CEC-0BBA-7DF75D6CD70F}"/>
          </ac:spMkLst>
        </pc:spChg>
        <pc:spChg chg="mod">
          <ac:chgData name="Mrs Moir" userId="3d483297-4083-43f8-84f2-e3629a17ffb1" providerId="ADAL" clId="{21539D96-6166-4AD3-96D1-8C455224D850}" dt="2024-04-11T09:55:35.984" v="5729" actId="14100"/>
          <ac:spMkLst>
            <pc:docMk/>
            <pc:sldMk cId="1530157191" sldId="304"/>
            <ac:spMk id="3" creationId="{A1E2588A-12FF-E484-3E1A-CB63E17EDFC1}"/>
          </ac:spMkLst>
        </pc:spChg>
        <pc:spChg chg="del">
          <ac:chgData name="Mrs Moir" userId="3d483297-4083-43f8-84f2-e3629a17ffb1" providerId="ADAL" clId="{21539D96-6166-4AD3-96D1-8C455224D850}" dt="2024-03-11T22:47:12.374" v="1143" actId="478"/>
          <ac:spMkLst>
            <pc:docMk/>
            <pc:sldMk cId="1530157191" sldId="304"/>
            <ac:spMk id="4" creationId="{B9217510-E134-A6CC-98AE-C2242B3D15A8}"/>
          </ac:spMkLst>
        </pc:spChg>
        <pc:spChg chg="del">
          <ac:chgData name="Mrs Moir" userId="3d483297-4083-43f8-84f2-e3629a17ffb1" providerId="ADAL" clId="{21539D96-6166-4AD3-96D1-8C455224D850}" dt="2024-03-11T22:47:10.051" v="1142" actId="478"/>
          <ac:spMkLst>
            <pc:docMk/>
            <pc:sldMk cId="1530157191" sldId="304"/>
            <ac:spMk id="5" creationId="{4A930CD3-BA3A-E75B-ECA5-FEF81FD1AFC5}"/>
          </ac:spMkLst>
        </pc:spChg>
        <pc:spChg chg="del">
          <ac:chgData name="Mrs Moir" userId="3d483297-4083-43f8-84f2-e3629a17ffb1" providerId="ADAL" clId="{21539D96-6166-4AD3-96D1-8C455224D850}" dt="2024-03-11T22:47:48.120" v="1146" actId="478"/>
          <ac:spMkLst>
            <pc:docMk/>
            <pc:sldMk cId="1530157191" sldId="304"/>
            <ac:spMk id="6" creationId="{6C73572A-FEF9-DC06-538B-F12623D55173}"/>
          </ac:spMkLst>
        </pc:spChg>
        <pc:spChg chg="del">
          <ac:chgData name="Mrs Moir" userId="3d483297-4083-43f8-84f2-e3629a17ffb1" providerId="ADAL" clId="{21539D96-6166-4AD3-96D1-8C455224D850}" dt="2024-03-11T22:47:48.120" v="1146" actId="478"/>
          <ac:spMkLst>
            <pc:docMk/>
            <pc:sldMk cId="1530157191" sldId="304"/>
            <ac:spMk id="7" creationId="{E9DE63F3-102F-8C9C-5D1E-C04B625B37D2}"/>
          </ac:spMkLst>
        </pc:spChg>
        <pc:spChg chg="mod">
          <ac:chgData name="Mrs Moir" userId="3d483297-4083-43f8-84f2-e3629a17ffb1" providerId="ADAL" clId="{21539D96-6166-4AD3-96D1-8C455224D850}" dt="2024-04-11T09:55:16.434" v="5727" actId="14100"/>
          <ac:spMkLst>
            <pc:docMk/>
            <pc:sldMk cId="1530157191" sldId="304"/>
            <ac:spMk id="8" creationId="{7C4FAD80-EE1F-197C-B63C-68227212902B}"/>
          </ac:spMkLst>
        </pc:spChg>
        <pc:spChg chg="mod">
          <ac:chgData name="Mrs Moir" userId="3d483297-4083-43f8-84f2-e3629a17ffb1" providerId="ADAL" clId="{21539D96-6166-4AD3-96D1-8C455224D850}" dt="2024-04-11T09:55:28.535" v="5728" actId="14100"/>
          <ac:spMkLst>
            <pc:docMk/>
            <pc:sldMk cId="1530157191" sldId="304"/>
            <ac:spMk id="9" creationId="{B723625B-9223-8F2C-A92A-5A0E3174A22C}"/>
          </ac:spMkLst>
        </pc:spChg>
      </pc:sldChg>
      <pc:sldChg chg="delSp modSp add del mod ord">
        <pc:chgData name="Mrs Moir" userId="3d483297-4083-43f8-84f2-e3629a17ffb1" providerId="ADAL" clId="{21539D96-6166-4AD3-96D1-8C455224D850}" dt="2024-04-14T21:45:13.690" v="6685" actId="47"/>
        <pc:sldMkLst>
          <pc:docMk/>
          <pc:sldMk cId="2185502457" sldId="305"/>
        </pc:sldMkLst>
        <pc:spChg chg="del mod">
          <ac:chgData name="Mrs Moir" userId="3d483297-4083-43f8-84f2-e3629a17ffb1" providerId="ADAL" clId="{21539D96-6166-4AD3-96D1-8C455224D850}" dt="2024-04-11T09:55:56.226" v="5733" actId="478"/>
          <ac:spMkLst>
            <pc:docMk/>
            <pc:sldMk cId="2185502457" sldId="305"/>
            <ac:spMk id="2" creationId="{053386EF-82F2-7CEC-0BBA-7DF75D6CD70F}"/>
          </ac:spMkLst>
        </pc:spChg>
        <pc:spChg chg="del mod">
          <ac:chgData name="Mrs Moir" userId="3d483297-4083-43f8-84f2-e3629a17ffb1" providerId="ADAL" clId="{21539D96-6166-4AD3-96D1-8C455224D850}" dt="2024-04-11T09:55:52.521" v="5732" actId="478"/>
          <ac:spMkLst>
            <pc:docMk/>
            <pc:sldMk cId="2185502457" sldId="305"/>
            <ac:spMk id="3" creationId="{A1E2588A-12FF-E484-3E1A-CB63E17EDFC1}"/>
          </ac:spMkLst>
        </pc:spChg>
        <pc:spChg chg="mod">
          <ac:chgData name="Mrs Moir" userId="3d483297-4083-43f8-84f2-e3629a17ffb1" providerId="ADAL" clId="{21539D96-6166-4AD3-96D1-8C455224D850}" dt="2024-04-11T09:58:13.531" v="5743" actId="14100"/>
          <ac:spMkLst>
            <pc:docMk/>
            <pc:sldMk cId="2185502457" sldId="305"/>
            <ac:spMk id="6" creationId="{6C73572A-FEF9-DC06-538B-F12623D55173}"/>
          </ac:spMkLst>
        </pc:spChg>
        <pc:spChg chg="mod">
          <ac:chgData name="Mrs Moir" userId="3d483297-4083-43f8-84f2-e3629a17ffb1" providerId="ADAL" clId="{21539D96-6166-4AD3-96D1-8C455224D850}" dt="2024-04-11T09:58:08.060" v="5742" actId="14100"/>
          <ac:spMkLst>
            <pc:docMk/>
            <pc:sldMk cId="2185502457" sldId="305"/>
            <ac:spMk id="7" creationId="{E9DE63F3-102F-8C9C-5D1E-C04B625B37D2}"/>
          </ac:spMkLst>
        </pc:spChg>
        <pc:spChg chg="mod">
          <ac:chgData name="Mrs Moir" userId="3d483297-4083-43f8-84f2-e3629a17ffb1" providerId="ADAL" clId="{21539D96-6166-4AD3-96D1-8C455224D850}" dt="2024-04-11T09:57:54.160" v="5741" actId="14100"/>
          <ac:spMkLst>
            <pc:docMk/>
            <pc:sldMk cId="2185502457" sldId="305"/>
            <ac:spMk id="8" creationId="{7C4FAD80-EE1F-197C-B63C-68227212902B}"/>
          </ac:spMkLst>
        </pc:spChg>
        <pc:spChg chg="mod">
          <ac:chgData name="Mrs Moir" userId="3d483297-4083-43f8-84f2-e3629a17ffb1" providerId="ADAL" clId="{21539D96-6166-4AD3-96D1-8C455224D850}" dt="2024-04-14T21:44:15.675" v="6677" actId="20577"/>
          <ac:spMkLst>
            <pc:docMk/>
            <pc:sldMk cId="2185502457" sldId="305"/>
            <ac:spMk id="9" creationId="{B723625B-9223-8F2C-A92A-5A0E3174A22C}"/>
          </ac:spMkLst>
        </pc:spChg>
      </pc:sldChg>
      <pc:sldChg chg="delSp modSp add del mod ord replId">
        <pc:chgData name="Mrs Moir" userId="3d483297-4083-43f8-84f2-e3629a17ffb1" providerId="ADAL" clId="{21539D96-6166-4AD3-96D1-8C455224D850}" dt="2024-03-17T21:53:43.838" v="1780" actId="47"/>
        <pc:sldMkLst>
          <pc:docMk/>
          <pc:sldMk cId="3663819" sldId="306"/>
        </pc:sldMkLst>
        <pc:spChg chg="del mod">
          <ac:chgData name="Mrs Moir" userId="3d483297-4083-43f8-84f2-e3629a17ffb1" providerId="ADAL" clId="{21539D96-6166-4AD3-96D1-8C455224D850}" dt="2024-03-17T21:32:09.028" v="1641" actId="21"/>
          <ac:spMkLst>
            <pc:docMk/>
            <pc:sldMk cId="3663819" sldId="306"/>
            <ac:spMk id="3" creationId="{A1E2588A-12FF-E484-3E1A-CB63E17EDFC1}"/>
          </ac:spMkLst>
        </pc:spChg>
        <pc:spChg chg="del mod">
          <ac:chgData name="Mrs Moir" userId="3d483297-4083-43f8-84f2-e3629a17ffb1" providerId="ADAL" clId="{21539D96-6166-4AD3-96D1-8C455224D850}" dt="2024-03-17T21:49:18.603" v="1728" actId="21"/>
          <ac:spMkLst>
            <pc:docMk/>
            <pc:sldMk cId="3663819" sldId="306"/>
            <ac:spMk id="8" creationId="{7C4FAD80-EE1F-197C-B63C-68227212902B}"/>
          </ac:spMkLst>
        </pc:spChg>
        <pc:spChg chg="del mod">
          <ac:chgData name="Mrs Moir" userId="3d483297-4083-43f8-84f2-e3629a17ffb1" providerId="ADAL" clId="{21539D96-6166-4AD3-96D1-8C455224D850}" dt="2024-03-17T21:44:22.244" v="1701" actId="21"/>
          <ac:spMkLst>
            <pc:docMk/>
            <pc:sldMk cId="3663819" sldId="306"/>
            <ac:spMk id="9" creationId="{B723625B-9223-8F2C-A92A-5A0E3174A22C}"/>
          </ac:spMkLst>
        </pc:spChg>
      </pc:sldChg>
      <pc:sldChg chg="addSp delSp modSp add mod ord setBg delDesignElem">
        <pc:chgData name="Mrs Moir" userId="3d483297-4083-43f8-84f2-e3629a17ffb1" providerId="ADAL" clId="{21539D96-6166-4AD3-96D1-8C455224D850}" dt="2024-04-11T09:11:36.392" v="5287" actId="14100"/>
        <pc:sldMkLst>
          <pc:docMk/>
          <pc:sldMk cId="46387178" sldId="307"/>
        </pc:sldMkLst>
        <pc:spChg chg="del">
          <ac:chgData name="Mrs Moir" userId="3d483297-4083-43f8-84f2-e3629a17ffb1" providerId="ADAL" clId="{21539D96-6166-4AD3-96D1-8C455224D850}" dt="2024-03-17T18:32:46.973" v="1229"/>
          <ac:spMkLst>
            <pc:docMk/>
            <pc:sldMk cId="46387178" sldId="307"/>
            <ac:spMk id="7" creationId="{42A4FC2C-047E-45A5-965D-8E1E3BF09BC6}"/>
          </ac:spMkLst>
        </pc:spChg>
        <pc:spChg chg="mod">
          <ac:chgData name="Mrs Moir" userId="3d483297-4083-43f8-84f2-e3629a17ffb1" providerId="ADAL" clId="{21539D96-6166-4AD3-96D1-8C455224D850}" dt="2024-04-11T09:10:26.389" v="5284" actId="207"/>
          <ac:spMkLst>
            <pc:docMk/>
            <pc:sldMk cId="46387178" sldId="307"/>
            <ac:spMk id="10" creationId="{2DFAEED5-3417-6D2E-4E7E-88CB6F1AE20F}"/>
          </ac:spMkLst>
        </pc:spChg>
        <pc:spChg chg="mod">
          <ac:chgData name="Mrs Moir" userId="3d483297-4083-43f8-84f2-e3629a17ffb1" providerId="ADAL" clId="{21539D96-6166-4AD3-96D1-8C455224D850}" dt="2024-04-11T09:10:34.441" v="5285" actId="207"/>
          <ac:spMkLst>
            <pc:docMk/>
            <pc:sldMk cId="46387178" sldId="307"/>
            <ac:spMk id="12" creationId="{DC91C0CA-2B1E-F6DB-3B9D-700FC23B0910}"/>
          </ac:spMkLst>
        </pc:spChg>
        <pc:grpChg chg="mod">
          <ac:chgData name="Mrs Moir" userId="3d483297-4083-43f8-84f2-e3629a17ffb1" providerId="ADAL" clId="{21539D96-6166-4AD3-96D1-8C455224D850}" dt="2024-04-11T09:11:28.163" v="5286" actId="14100"/>
          <ac:grpSpMkLst>
            <pc:docMk/>
            <pc:sldMk cId="46387178" sldId="307"/>
            <ac:grpSpMk id="4" creationId="{E3051277-6B67-4834-A7E2-587E853519C3}"/>
          </ac:grpSpMkLst>
        </pc:grpChg>
        <pc:picChg chg="add mod">
          <ac:chgData name="Mrs Moir" userId="3d483297-4083-43f8-84f2-e3629a17ffb1" providerId="ADAL" clId="{21539D96-6166-4AD3-96D1-8C455224D850}" dt="2024-03-17T18:39:38.855" v="1297"/>
          <ac:picMkLst>
            <pc:docMk/>
            <pc:sldMk cId="46387178" sldId="307"/>
            <ac:picMk id="11" creationId="{5D68CE85-8421-3117-E208-4F88CA26CF60}"/>
          </ac:picMkLst>
        </pc:picChg>
        <pc:picChg chg="mod">
          <ac:chgData name="Mrs Moir" userId="3d483297-4083-43f8-84f2-e3629a17ffb1" providerId="ADAL" clId="{21539D96-6166-4AD3-96D1-8C455224D850}" dt="2024-04-11T09:11:36.392" v="5287" actId="14100"/>
          <ac:picMkLst>
            <pc:docMk/>
            <pc:sldMk cId="46387178" sldId="307"/>
            <ac:picMk id="17" creationId="{669F1033-5CE0-2B66-4FE0-25A2678512AC}"/>
          </ac:picMkLst>
        </pc:picChg>
        <pc:picChg chg="del mod">
          <ac:chgData name="Mrs Moir" userId="3d483297-4083-43f8-84f2-e3629a17ffb1" providerId="ADAL" clId="{21539D96-6166-4AD3-96D1-8C455224D850}" dt="2024-03-17T18:40:05.756" v="1300" actId="478"/>
          <ac:picMkLst>
            <pc:docMk/>
            <pc:sldMk cId="46387178" sldId="307"/>
            <ac:picMk id="18" creationId="{D4D25086-6B23-E0AB-74BB-62C9A455723B}"/>
          </ac:picMkLst>
        </pc:picChg>
        <pc:picChg chg="add mod">
          <ac:chgData name="Mrs Moir" userId="3d483297-4083-43f8-84f2-e3629a17ffb1" providerId="ADAL" clId="{21539D96-6166-4AD3-96D1-8C455224D850}" dt="2024-03-17T18:41:24.233" v="1310" actId="1076"/>
          <ac:picMkLst>
            <pc:docMk/>
            <pc:sldMk cId="46387178" sldId="307"/>
            <ac:picMk id="19" creationId="{C609AC9F-D605-D92F-4F52-0437B68F81C2}"/>
          </ac:picMkLst>
        </pc:picChg>
      </pc:sldChg>
      <pc:sldChg chg="addSp delSp modSp new mod ord">
        <pc:chgData name="Mrs Moir" userId="3d483297-4083-43f8-84f2-e3629a17ffb1" providerId="ADAL" clId="{21539D96-6166-4AD3-96D1-8C455224D850}" dt="2024-04-11T09:15:50.206" v="5318" actId="20577"/>
        <pc:sldMkLst>
          <pc:docMk/>
          <pc:sldMk cId="401346898" sldId="308"/>
        </pc:sldMkLst>
        <pc:spChg chg="add mod">
          <ac:chgData name="Mrs Moir" userId="3d483297-4083-43f8-84f2-e3629a17ffb1" providerId="ADAL" clId="{21539D96-6166-4AD3-96D1-8C455224D850}" dt="2024-04-11T09:15:50.206" v="5318" actId="20577"/>
          <ac:spMkLst>
            <pc:docMk/>
            <pc:sldMk cId="401346898" sldId="308"/>
            <ac:spMk id="3" creationId="{0F5793F3-F48F-8ADD-7855-3363CDB3B285}"/>
          </ac:spMkLst>
        </pc:spChg>
        <pc:picChg chg="add mod">
          <ac:chgData name="Mrs Moir" userId="3d483297-4083-43f8-84f2-e3629a17ffb1" providerId="ADAL" clId="{21539D96-6166-4AD3-96D1-8C455224D850}" dt="2024-03-17T18:39:44.381" v="1298"/>
          <ac:picMkLst>
            <pc:docMk/>
            <pc:sldMk cId="401346898" sldId="308"/>
            <ac:picMk id="2" creationId="{1E211721-7D1D-7E5D-2477-13CE9257A99D}"/>
          </ac:picMkLst>
        </pc:picChg>
        <pc:picChg chg="add del">
          <ac:chgData name="Mrs Moir" userId="3d483297-4083-43f8-84f2-e3629a17ffb1" providerId="ADAL" clId="{21539D96-6166-4AD3-96D1-8C455224D850}" dt="2024-03-17T18:46:27.260" v="1317" actId="21"/>
          <ac:picMkLst>
            <pc:docMk/>
            <pc:sldMk cId="401346898" sldId="308"/>
            <ac:picMk id="4" creationId="{32636BA6-D6D3-08F4-24B7-D7FB28FB2539}"/>
          </ac:picMkLst>
        </pc:picChg>
        <pc:picChg chg="add mod">
          <ac:chgData name="Mrs Moir" userId="3d483297-4083-43f8-84f2-e3629a17ffb1" providerId="ADAL" clId="{21539D96-6166-4AD3-96D1-8C455224D850}" dt="2024-03-17T18:50:58.401" v="1346" actId="1076"/>
          <ac:picMkLst>
            <pc:docMk/>
            <pc:sldMk cId="401346898" sldId="308"/>
            <ac:picMk id="5" creationId="{8A5A28F8-2673-0F66-A542-9BB62C6B0002}"/>
          </ac:picMkLst>
        </pc:picChg>
        <pc:picChg chg="add mod">
          <ac:chgData name="Mrs Moir" userId="3d483297-4083-43f8-84f2-e3629a17ffb1" providerId="ADAL" clId="{21539D96-6166-4AD3-96D1-8C455224D850}" dt="2024-03-17T21:57:25.580" v="1802" actId="14100"/>
          <ac:picMkLst>
            <pc:docMk/>
            <pc:sldMk cId="401346898" sldId="308"/>
            <ac:picMk id="6" creationId="{211C9394-701F-12D6-2601-E672F1A44DC2}"/>
          </ac:picMkLst>
        </pc:picChg>
      </pc:sldChg>
      <pc:sldChg chg="addSp delSp modSp new mod ord">
        <pc:chgData name="Mrs Moir" userId="3d483297-4083-43f8-84f2-e3629a17ffb1" providerId="ADAL" clId="{21539D96-6166-4AD3-96D1-8C455224D850}" dt="2024-03-17T22:00:49.896" v="1808"/>
        <pc:sldMkLst>
          <pc:docMk/>
          <pc:sldMk cId="391881093" sldId="309"/>
        </pc:sldMkLst>
        <pc:spChg chg="add mod">
          <ac:chgData name="Mrs Moir" userId="3d483297-4083-43f8-84f2-e3629a17ffb1" providerId="ADAL" clId="{21539D96-6166-4AD3-96D1-8C455224D850}" dt="2024-03-17T20:48:03.766" v="1429" actId="1076"/>
          <ac:spMkLst>
            <pc:docMk/>
            <pc:sldMk cId="391881093" sldId="309"/>
            <ac:spMk id="7" creationId="{E9DE63F3-102F-8C9C-5D1E-C04B625B37D2}"/>
          </ac:spMkLst>
        </pc:spChg>
        <pc:picChg chg="add mod">
          <ac:chgData name="Mrs Moir" userId="3d483297-4083-43f8-84f2-e3629a17ffb1" providerId="ADAL" clId="{21539D96-6166-4AD3-96D1-8C455224D850}" dt="2024-03-17T20:41:06.288" v="1380" actId="14100"/>
          <ac:picMkLst>
            <pc:docMk/>
            <pc:sldMk cId="391881093" sldId="309"/>
            <ac:picMk id="2" creationId="{9FAB1F5F-54F3-63E0-A57A-900108C2601A}"/>
          </ac:picMkLst>
        </pc:picChg>
        <pc:picChg chg="add del mod">
          <ac:chgData name="Mrs Moir" userId="3d483297-4083-43f8-84f2-e3629a17ffb1" providerId="ADAL" clId="{21539D96-6166-4AD3-96D1-8C455224D850}" dt="2024-03-17T20:41:44.793" v="1385" actId="478"/>
          <ac:picMkLst>
            <pc:docMk/>
            <pc:sldMk cId="391881093" sldId="309"/>
            <ac:picMk id="3" creationId="{93529B34-7323-5CC9-B7AF-F02E0C27E732}"/>
          </ac:picMkLst>
        </pc:picChg>
        <pc:picChg chg="add del mod modCrop">
          <ac:chgData name="Mrs Moir" userId="3d483297-4083-43f8-84f2-e3629a17ffb1" providerId="ADAL" clId="{21539D96-6166-4AD3-96D1-8C455224D850}" dt="2024-03-17T18:52:19.071" v="1348" actId="478"/>
          <ac:picMkLst>
            <pc:docMk/>
            <pc:sldMk cId="391881093" sldId="309"/>
            <ac:picMk id="4" creationId="{32636BA6-D6D3-08F4-24B7-D7FB28FB2539}"/>
          </ac:picMkLst>
        </pc:picChg>
        <pc:picChg chg="add mod modCrop">
          <ac:chgData name="Mrs Moir" userId="3d483297-4083-43f8-84f2-e3629a17ffb1" providerId="ADAL" clId="{21539D96-6166-4AD3-96D1-8C455224D850}" dt="2024-03-17T20:47:25.280" v="1426" actId="732"/>
          <ac:picMkLst>
            <pc:docMk/>
            <pc:sldMk cId="391881093" sldId="309"/>
            <ac:picMk id="5" creationId="{F5712607-2384-8A46-4242-5D28A4EB372C}"/>
          </ac:picMkLst>
        </pc:picChg>
        <pc:picChg chg="add mod">
          <ac:chgData name="Mrs Moir" userId="3d483297-4083-43f8-84f2-e3629a17ffb1" providerId="ADAL" clId="{21539D96-6166-4AD3-96D1-8C455224D850}" dt="2024-03-17T20:48:29.365" v="1431" actId="1076"/>
          <ac:picMkLst>
            <pc:docMk/>
            <pc:sldMk cId="391881093" sldId="309"/>
            <ac:picMk id="6" creationId="{43774170-EC0F-9BAF-076C-9E50424AE7D6}"/>
          </ac:picMkLst>
        </pc:picChg>
        <pc:picChg chg="add mod">
          <ac:chgData name="Mrs Moir" userId="3d483297-4083-43f8-84f2-e3629a17ffb1" providerId="ADAL" clId="{21539D96-6166-4AD3-96D1-8C455224D850}" dt="2024-03-17T21:55:33.020" v="1794" actId="1076"/>
          <ac:picMkLst>
            <pc:docMk/>
            <pc:sldMk cId="391881093" sldId="309"/>
            <ac:picMk id="8" creationId="{480B54AF-492C-5C30-CE53-7627B0723857}"/>
          </ac:picMkLst>
        </pc:picChg>
      </pc:sldChg>
      <pc:sldChg chg="addSp delSp modSp add mod ord">
        <pc:chgData name="Mrs Moir" userId="3d483297-4083-43f8-84f2-e3629a17ffb1" providerId="ADAL" clId="{21539D96-6166-4AD3-96D1-8C455224D850}" dt="2024-04-11T09:23:04.833" v="5409" actId="14100"/>
        <pc:sldMkLst>
          <pc:docMk/>
          <pc:sldMk cId="267536433" sldId="310"/>
        </pc:sldMkLst>
        <pc:spChg chg="mod">
          <ac:chgData name="Mrs Moir" userId="3d483297-4083-43f8-84f2-e3629a17ffb1" providerId="ADAL" clId="{21539D96-6166-4AD3-96D1-8C455224D850}" dt="2024-04-11T09:18:22.592" v="5322" actId="20577"/>
          <ac:spMkLst>
            <pc:docMk/>
            <pc:sldMk cId="267536433" sldId="310"/>
            <ac:spMk id="3" creationId="{0F5793F3-F48F-8ADD-7855-3363CDB3B285}"/>
          </ac:spMkLst>
        </pc:spChg>
        <pc:spChg chg="add mod">
          <ac:chgData name="Mrs Moir" userId="3d483297-4083-43f8-84f2-e3629a17ffb1" providerId="ADAL" clId="{21539D96-6166-4AD3-96D1-8C455224D850}" dt="2024-04-11T09:23:04.833" v="5409" actId="14100"/>
          <ac:spMkLst>
            <pc:docMk/>
            <pc:sldMk cId="267536433" sldId="310"/>
            <ac:spMk id="8" creationId="{7C4FAD80-EE1F-197C-B63C-68227212902B}"/>
          </ac:spMkLst>
        </pc:spChg>
        <pc:picChg chg="add mod">
          <ac:chgData name="Mrs Moir" userId="3d483297-4083-43f8-84f2-e3629a17ffb1" providerId="ADAL" clId="{21539D96-6166-4AD3-96D1-8C455224D850}" dt="2024-03-17T21:56:26.169" v="1799" actId="1076"/>
          <ac:picMkLst>
            <pc:docMk/>
            <pc:sldMk cId="267536433" sldId="310"/>
            <ac:picMk id="4" creationId="{9C4D11F2-9494-CE16-A136-8B23257543D3}"/>
          </ac:picMkLst>
        </pc:picChg>
        <pc:picChg chg="del">
          <ac:chgData name="Mrs Moir" userId="3d483297-4083-43f8-84f2-e3629a17ffb1" providerId="ADAL" clId="{21539D96-6166-4AD3-96D1-8C455224D850}" dt="2024-03-17T18:55:37.779" v="1352" actId="478"/>
          <ac:picMkLst>
            <pc:docMk/>
            <pc:sldMk cId="267536433" sldId="310"/>
            <ac:picMk id="5" creationId="{8A5A28F8-2673-0F66-A542-9BB62C6B0002}"/>
          </ac:picMkLst>
        </pc:picChg>
        <pc:picChg chg="add mod">
          <ac:chgData name="Mrs Moir" userId="3d483297-4083-43f8-84f2-e3629a17ffb1" providerId="ADAL" clId="{21539D96-6166-4AD3-96D1-8C455224D850}" dt="2024-03-17T18:58:31.721" v="1374" actId="1076"/>
          <ac:picMkLst>
            <pc:docMk/>
            <pc:sldMk cId="267536433" sldId="310"/>
            <ac:picMk id="1026" creationId="{A713992D-398E-E830-3EC2-F9AA5A8F708F}"/>
          </ac:picMkLst>
        </pc:picChg>
      </pc:sldChg>
      <pc:sldChg chg="addSp delSp modSp new mod ord">
        <pc:chgData name="Mrs Moir" userId="3d483297-4083-43f8-84f2-e3629a17ffb1" providerId="ADAL" clId="{21539D96-6166-4AD3-96D1-8C455224D850}" dt="2024-04-11T09:24:25.047" v="5411" actId="14100"/>
        <pc:sldMkLst>
          <pc:docMk/>
          <pc:sldMk cId="2679921674" sldId="311"/>
        </pc:sldMkLst>
        <pc:spChg chg="add mod">
          <ac:chgData name="Mrs Moir" userId="3d483297-4083-43f8-84f2-e3629a17ffb1" providerId="ADAL" clId="{21539D96-6166-4AD3-96D1-8C455224D850}" dt="2024-03-17T21:01:16.753" v="1441"/>
          <ac:spMkLst>
            <pc:docMk/>
            <pc:sldMk cId="2679921674" sldId="311"/>
            <ac:spMk id="3" creationId="{1B013D1B-B92A-C9AE-26A2-8FDC6E2451C5}"/>
          </ac:spMkLst>
        </pc:spChg>
        <pc:spChg chg="mod">
          <ac:chgData name="Mrs Moir" userId="3d483297-4083-43f8-84f2-e3629a17ffb1" providerId="ADAL" clId="{21539D96-6166-4AD3-96D1-8C455224D850}" dt="2024-03-17T21:01:16.753" v="1441"/>
          <ac:spMkLst>
            <pc:docMk/>
            <pc:sldMk cId="2679921674" sldId="311"/>
            <ac:spMk id="12" creationId="{DB42863F-6633-56B9-6420-F7357F617D0D}"/>
          </ac:spMkLst>
        </pc:spChg>
        <pc:spChg chg="mod">
          <ac:chgData name="Mrs Moir" userId="3d483297-4083-43f8-84f2-e3629a17ffb1" providerId="ADAL" clId="{21539D96-6166-4AD3-96D1-8C455224D850}" dt="2024-03-17T21:01:16.753" v="1441"/>
          <ac:spMkLst>
            <pc:docMk/>
            <pc:sldMk cId="2679921674" sldId="311"/>
            <ac:spMk id="13" creationId="{5A97BE85-8803-4A97-3463-F33A38D44966}"/>
          </ac:spMkLst>
        </pc:spChg>
        <pc:spChg chg="add mod">
          <ac:chgData name="Mrs Moir" userId="3d483297-4083-43f8-84f2-e3629a17ffb1" providerId="ADAL" clId="{21539D96-6166-4AD3-96D1-8C455224D850}" dt="2024-04-11T09:24:25.047" v="5411" actId="14100"/>
          <ac:spMkLst>
            <pc:docMk/>
            <pc:sldMk cId="2679921674" sldId="311"/>
            <ac:spMk id="23" creationId="{6C73572A-FEF9-DC06-538B-F12623D55173}"/>
          </ac:spMkLst>
        </pc:spChg>
        <pc:grpChg chg="add mod">
          <ac:chgData name="Mrs Moir" userId="3d483297-4083-43f8-84f2-e3629a17ffb1" providerId="ADAL" clId="{21539D96-6166-4AD3-96D1-8C455224D850}" dt="2024-03-17T21:16:23.598" v="1577" actId="1076"/>
          <ac:grpSpMkLst>
            <pc:docMk/>
            <pc:sldMk cId="2679921674" sldId="311"/>
            <ac:grpSpMk id="10" creationId="{B99D7901-1E28-A3BB-EB98-C64A9EA8C432}"/>
          </ac:grpSpMkLst>
        </pc:grpChg>
        <pc:picChg chg="add mod">
          <ac:chgData name="Mrs Moir" userId="3d483297-4083-43f8-84f2-e3629a17ffb1" providerId="ADAL" clId="{21539D96-6166-4AD3-96D1-8C455224D850}" dt="2024-03-17T21:01:16.753" v="1441"/>
          <ac:picMkLst>
            <pc:docMk/>
            <pc:sldMk cId="2679921674" sldId="311"/>
            <ac:picMk id="2" creationId="{FFC4C076-BD20-64D3-D069-90C163595FE4}"/>
          </ac:picMkLst>
        </pc:picChg>
        <pc:picChg chg="add mod">
          <ac:chgData name="Mrs Moir" userId="3d483297-4083-43f8-84f2-e3629a17ffb1" providerId="ADAL" clId="{21539D96-6166-4AD3-96D1-8C455224D850}" dt="2024-03-17T21:17:05.609" v="1579" actId="1076"/>
          <ac:picMkLst>
            <pc:docMk/>
            <pc:sldMk cId="2679921674" sldId="311"/>
            <ac:picMk id="4" creationId="{E2A8E76A-B79C-8BE5-1501-FD7DA8684C53}"/>
          </ac:picMkLst>
        </pc:picChg>
        <pc:picChg chg="add mod">
          <ac:chgData name="Mrs Moir" userId="3d483297-4083-43f8-84f2-e3629a17ffb1" providerId="ADAL" clId="{21539D96-6166-4AD3-96D1-8C455224D850}" dt="2024-03-17T21:01:16.753" v="1441"/>
          <ac:picMkLst>
            <pc:docMk/>
            <pc:sldMk cId="2679921674" sldId="311"/>
            <ac:picMk id="5" creationId="{3254325E-D819-3AEC-A0F4-4A052DAC83A0}"/>
          </ac:picMkLst>
        </pc:picChg>
        <pc:picChg chg="add mod">
          <ac:chgData name="Mrs Moir" userId="3d483297-4083-43f8-84f2-e3629a17ffb1" providerId="ADAL" clId="{21539D96-6166-4AD3-96D1-8C455224D850}" dt="2024-03-17T21:01:16.753" v="1441"/>
          <ac:picMkLst>
            <pc:docMk/>
            <pc:sldMk cId="2679921674" sldId="311"/>
            <ac:picMk id="6" creationId="{3973DCA2-DFB9-52F2-DC62-250770EE8A43}"/>
          </ac:picMkLst>
        </pc:picChg>
        <pc:picChg chg="add mod">
          <ac:chgData name="Mrs Moir" userId="3d483297-4083-43f8-84f2-e3629a17ffb1" providerId="ADAL" clId="{21539D96-6166-4AD3-96D1-8C455224D850}" dt="2024-03-17T21:01:16.753" v="1441"/>
          <ac:picMkLst>
            <pc:docMk/>
            <pc:sldMk cId="2679921674" sldId="311"/>
            <ac:picMk id="7" creationId="{9EBD5D39-FEB7-DD16-5A0C-F814B52C2358}"/>
          </ac:picMkLst>
        </pc:picChg>
        <pc:picChg chg="add mod">
          <ac:chgData name="Mrs Moir" userId="3d483297-4083-43f8-84f2-e3629a17ffb1" providerId="ADAL" clId="{21539D96-6166-4AD3-96D1-8C455224D850}" dt="2024-03-17T21:16:45.572" v="1578" actId="1076"/>
          <ac:picMkLst>
            <pc:docMk/>
            <pc:sldMk cId="2679921674" sldId="311"/>
            <ac:picMk id="8" creationId="{FF8E9066-4ACB-0C46-4CBA-103DD57C025D}"/>
          </ac:picMkLst>
        </pc:picChg>
        <pc:picChg chg="add del mod">
          <ac:chgData name="Mrs Moir" userId="3d483297-4083-43f8-84f2-e3629a17ffb1" providerId="ADAL" clId="{21539D96-6166-4AD3-96D1-8C455224D850}" dt="2024-03-17T21:09:12.571" v="1534" actId="478"/>
          <ac:picMkLst>
            <pc:docMk/>
            <pc:sldMk cId="2679921674" sldId="311"/>
            <ac:picMk id="9" creationId="{63DF3362-3FBF-DBD9-6C00-0148526FA659}"/>
          </ac:picMkLst>
        </pc:picChg>
        <pc:picChg chg="mod">
          <ac:chgData name="Mrs Moir" userId="3d483297-4083-43f8-84f2-e3629a17ffb1" providerId="ADAL" clId="{21539D96-6166-4AD3-96D1-8C455224D850}" dt="2024-03-17T21:01:16.753" v="1441"/>
          <ac:picMkLst>
            <pc:docMk/>
            <pc:sldMk cId="2679921674" sldId="311"/>
            <ac:picMk id="11" creationId="{0A88937B-576B-23B0-A555-EB5291D46087}"/>
          </ac:picMkLst>
        </pc:picChg>
        <pc:picChg chg="add mod">
          <ac:chgData name="Mrs Moir" userId="3d483297-4083-43f8-84f2-e3629a17ffb1" providerId="ADAL" clId="{21539D96-6166-4AD3-96D1-8C455224D850}" dt="2024-03-17T21:01:16.753" v="1441"/>
          <ac:picMkLst>
            <pc:docMk/>
            <pc:sldMk cId="2679921674" sldId="311"/>
            <ac:picMk id="14" creationId="{DA748622-2147-DD63-B1FD-2BD333396145}"/>
          </ac:picMkLst>
        </pc:picChg>
        <pc:picChg chg="add mod ord">
          <ac:chgData name="Mrs Moir" userId="3d483297-4083-43f8-84f2-e3629a17ffb1" providerId="ADAL" clId="{21539D96-6166-4AD3-96D1-8C455224D850}" dt="2024-03-17T21:03:26.643" v="1454" actId="1076"/>
          <ac:picMkLst>
            <pc:docMk/>
            <pc:sldMk cId="2679921674" sldId="311"/>
            <ac:picMk id="15" creationId="{D295C750-A535-8C2D-9954-AB695C6EB9BD}"/>
          </ac:picMkLst>
        </pc:picChg>
        <pc:picChg chg="add mod">
          <ac:chgData name="Mrs Moir" userId="3d483297-4083-43f8-84f2-e3629a17ffb1" providerId="ADAL" clId="{21539D96-6166-4AD3-96D1-8C455224D850}" dt="2024-03-17T21:08:02.012" v="1523" actId="14100"/>
          <ac:picMkLst>
            <pc:docMk/>
            <pc:sldMk cId="2679921674" sldId="311"/>
            <ac:picMk id="16" creationId="{5F9BD11D-0BC6-9615-6F6A-4AD7B2B0C9C1}"/>
          </ac:picMkLst>
        </pc:picChg>
        <pc:picChg chg="add mod">
          <ac:chgData name="Mrs Moir" userId="3d483297-4083-43f8-84f2-e3629a17ffb1" providerId="ADAL" clId="{21539D96-6166-4AD3-96D1-8C455224D850}" dt="2024-03-17T21:08:09.826" v="1524" actId="1076"/>
          <ac:picMkLst>
            <pc:docMk/>
            <pc:sldMk cId="2679921674" sldId="311"/>
            <ac:picMk id="17" creationId="{AC89300D-C3CD-571B-A652-64804E8E8171}"/>
          </ac:picMkLst>
        </pc:picChg>
        <pc:picChg chg="add mod">
          <ac:chgData name="Mrs Moir" userId="3d483297-4083-43f8-84f2-e3629a17ffb1" providerId="ADAL" clId="{21539D96-6166-4AD3-96D1-8C455224D850}" dt="2024-03-17T21:07:49.333" v="1521" actId="1076"/>
          <ac:picMkLst>
            <pc:docMk/>
            <pc:sldMk cId="2679921674" sldId="311"/>
            <ac:picMk id="18" creationId="{985D9D46-FDE0-E296-3C87-B7B482A04410}"/>
          </ac:picMkLst>
        </pc:picChg>
        <pc:picChg chg="add mod">
          <ac:chgData name="Mrs Moir" userId="3d483297-4083-43f8-84f2-e3629a17ffb1" providerId="ADAL" clId="{21539D96-6166-4AD3-96D1-8C455224D850}" dt="2024-03-17T21:08:27.400" v="1527" actId="1076"/>
          <ac:picMkLst>
            <pc:docMk/>
            <pc:sldMk cId="2679921674" sldId="311"/>
            <ac:picMk id="19" creationId="{DAC22A92-CE26-D9B4-429D-E3D9293858E3}"/>
          </ac:picMkLst>
        </pc:picChg>
        <pc:picChg chg="add mod">
          <ac:chgData name="Mrs Moir" userId="3d483297-4083-43f8-84f2-e3629a17ffb1" providerId="ADAL" clId="{21539D96-6166-4AD3-96D1-8C455224D850}" dt="2024-03-17T21:08:47.171" v="1531" actId="1076"/>
          <ac:picMkLst>
            <pc:docMk/>
            <pc:sldMk cId="2679921674" sldId="311"/>
            <ac:picMk id="20" creationId="{7FD917BD-E675-3C9C-BB41-28C7E592C37C}"/>
          </ac:picMkLst>
        </pc:picChg>
        <pc:picChg chg="add mod">
          <ac:chgData name="Mrs Moir" userId="3d483297-4083-43f8-84f2-e3629a17ffb1" providerId="ADAL" clId="{21539D96-6166-4AD3-96D1-8C455224D850}" dt="2024-03-17T21:19:11.617" v="1587" actId="1076"/>
          <ac:picMkLst>
            <pc:docMk/>
            <pc:sldMk cId="2679921674" sldId="311"/>
            <ac:picMk id="21" creationId="{690B77F8-7AAF-D3DE-C30F-ABE85E959DC0}"/>
          </ac:picMkLst>
        </pc:picChg>
        <pc:picChg chg="add mod">
          <ac:chgData name="Mrs Moir" userId="3d483297-4083-43f8-84f2-e3629a17ffb1" providerId="ADAL" clId="{21539D96-6166-4AD3-96D1-8C455224D850}" dt="2024-03-17T21:13:55.021" v="1551" actId="688"/>
          <ac:picMkLst>
            <pc:docMk/>
            <pc:sldMk cId="2679921674" sldId="311"/>
            <ac:picMk id="22" creationId="{9CB010DA-3E5F-4CFB-64E2-1B7A77DE44F2}"/>
          </ac:picMkLst>
        </pc:picChg>
        <pc:picChg chg="add mod">
          <ac:chgData name="Mrs Moir" userId="3d483297-4083-43f8-84f2-e3629a17ffb1" providerId="ADAL" clId="{21539D96-6166-4AD3-96D1-8C455224D850}" dt="2024-03-17T21:18:29.830" v="1586" actId="1076"/>
          <ac:picMkLst>
            <pc:docMk/>
            <pc:sldMk cId="2679921674" sldId="311"/>
            <ac:picMk id="24" creationId="{A86EFAE7-CD4A-913A-A0AB-C5D250A3C807}"/>
          </ac:picMkLst>
        </pc:picChg>
      </pc:sldChg>
      <pc:sldChg chg="addSp delSp modSp new mod ord">
        <pc:chgData name="Mrs Moir" userId="3d483297-4083-43f8-84f2-e3629a17ffb1" providerId="ADAL" clId="{21539D96-6166-4AD3-96D1-8C455224D850}" dt="2024-04-11T09:27:24.402" v="5434" actId="20577"/>
        <pc:sldMkLst>
          <pc:docMk/>
          <pc:sldMk cId="4089106726" sldId="312"/>
        </pc:sldMkLst>
        <pc:spChg chg="add mod">
          <ac:chgData name="Mrs Moir" userId="3d483297-4083-43f8-84f2-e3629a17ffb1" providerId="ADAL" clId="{21539D96-6166-4AD3-96D1-8C455224D850}" dt="2024-04-11T09:27:24.402" v="5434" actId="20577"/>
          <ac:spMkLst>
            <pc:docMk/>
            <pc:sldMk cId="4089106726" sldId="312"/>
            <ac:spMk id="9" creationId="{B723625B-9223-8F2C-A92A-5A0E3174A22C}"/>
          </ac:spMkLst>
        </pc:spChg>
        <pc:picChg chg="add mod">
          <ac:chgData name="Mrs Moir" userId="3d483297-4083-43f8-84f2-e3629a17ffb1" providerId="ADAL" clId="{21539D96-6166-4AD3-96D1-8C455224D850}" dt="2024-03-17T21:35:08.178" v="1661"/>
          <ac:picMkLst>
            <pc:docMk/>
            <pc:sldMk cId="4089106726" sldId="312"/>
            <ac:picMk id="2" creationId="{C7DA0D14-77EC-FEE5-6361-752368F740AD}"/>
          </ac:picMkLst>
        </pc:picChg>
        <pc:picChg chg="add mod">
          <ac:chgData name="Mrs Moir" userId="3d483297-4083-43f8-84f2-e3629a17ffb1" providerId="ADAL" clId="{21539D96-6166-4AD3-96D1-8C455224D850}" dt="2024-03-17T21:44:13.300" v="1700" actId="1076"/>
          <ac:picMkLst>
            <pc:docMk/>
            <pc:sldMk cId="4089106726" sldId="312"/>
            <ac:picMk id="3" creationId="{2E086422-1380-49D1-2E2C-E65088A99880}"/>
          </ac:picMkLst>
        </pc:picChg>
        <pc:picChg chg="add del mod">
          <ac:chgData name="Mrs Moir" userId="3d483297-4083-43f8-84f2-e3629a17ffb1" providerId="ADAL" clId="{21539D96-6166-4AD3-96D1-8C455224D850}" dt="2024-03-17T21:39:35.582" v="1666" actId="478"/>
          <ac:picMkLst>
            <pc:docMk/>
            <pc:sldMk cId="4089106726" sldId="312"/>
            <ac:picMk id="4" creationId="{C7027841-0171-596E-FD7B-29C965701067}"/>
          </ac:picMkLst>
        </pc:picChg>
        <pc:picChg chg="add mod">
          <ac:chgData name="Mrs Moir" userId="3d483297-4083-43f8-84f2-e3629a17ffb1" providerId="ADAL" clId="{21539D96-6166-4AD3-96D1-8C455224D850}" dt="2024-03-17T21:47:07.356" v="1718" actId="1076"/>
          <ac:picMkLst>
            <pc:docMk/>
            <pc:sldMk cId="4089106726" sldId="312"/>
            <ac:picMk id="5" creationId="{431EF61C-E06E-9C98-EE5B-3F3811F12B8E}"/>
          </ac:picMkLst>
        </pc:picChg>
        <pc:picChg chg="add mod">
          <ac:chgData name="Mrs Moir" userId="3d483297-4083-43f8-84f2-e3629a17ffb1" providerId="ADAL" clId="{21539D96-6166-4AD3-96D1-8C455224D850}" dt="2024-03-17T21:44:06.601" v="1698" actId="1076"/>
          <ac:picMkLst>
            <pc:docMk/>
            <pc:sldMk cId="4089106726" sldId="312"/>
            <ac:picMk id="6" creationId="{F95440DB-716F-38F8-C4DC-58FD3528AA14}"/>
          </ac:picMkLst>
        </pc:picChg>
        <pc:picChg chg="add mod">
          <ac:chgData name="Mrs Moir" userId="3d483297-4083-43f8-84f2-e3629a17ffb1" providerId="ADAL" clId="{21539D96-6166-4AD3-96D1-8C455224D850}" dt="2024-03-17T21:44:57.964" v="1705" actId="1076"/>
          <ac:picMkLst>
            <pc:docMk/>
            <pc:sldMk cId="4089106726" sldId="312"/>
            <ac:picMk id="7" creationId="{71FE946A-FF2A-A48B-AEB7-B6E9CB250093}"/>
          </ac:picMkLst>
        </pc:picChg>
        <pc:picChg chg="add mod modCrop">
          <ac:chgData name="Mrs Moir" userId="3d483297-4083-43f8-84f2-e3629a17ffb1" providerId="ADAL" clId="{21539D96-6166-4AD3-96D1-8C455224D850}" dt="2024-03-17T21:47:00.587" v="1717" actId="1076"/>
          <ac:picMkLst>
            <pc:docMk/>
            <pc:sldMk cId="4089106726" sldId="312"/>
            <ac:picMk id="8" creationId="{0BEE4B3B-A998-6931-4255-76DB098E9BB8}"/>
          </ac:picMkLst>
        </pc:picChg>
        <pc:picChg chg="add mod">
          <ac:chgData name="Mrs Moir" userId="3d483297-4083-43f8-84f2-e3629a17ffb1" providerId="ADAL" clId="{21539D96-6166-4AD3-96D1-8C455224D850}" dt="2024-03-17T21:47:21.972" v="1720" actId="1076"/>
          <ac:picMkLst>
            <pc:docMk/>
            <pc:sldMk cId="4089106726" sldId="312"/>
            <ac:picMk id="10" creationId="{E92F0B22-A1E2-7508-83EB-BA630EAA1A6E}"/>
          </ac:picMkLst>
        </pc:picChg>
        <pc:picChg chg="add mod">
          <ac:chgData name="Mrs Moir" userId="3d483297-4083-43f8-84f2-e3629a17ffb1" providerId="ADAL" clId="{21539D96-6166-4AD3-96D1-8C455224D850}" dt="2024-03-17T21:47:37.342" v="1722" actId="1076"/>
          <ac:picMkLst>
            <pc:docMk/>
            <pc:sldMk cId="4089106726" sldId="312"/>
            <ac:picMk id="11" creationId="{34B1E9FD-E5D8-3E44-11D5-935B588EF8D3}"/>
          </ac:picMkLst>
        </pc:picChg>
        <pc:picChg chg="add mod">
          <ac:chgData name="Mrs Moir" userId="3d483297-4083-43f8-84f2-e3629a17ffb1" providerId="ADAL" clId="{21539D96-6166-4AD3-96D1-8C455224D850}" dt="2024-03-17T21:47:48.487" v="1725" actId="1076"/>
          <ac:picMkLst>
            <pc:docMk/>
            <pc:sldMk cId="4089106726" sldId="312"/>
            <ac:picMk id="12" creationId="{EEE9C60B-2010-3EFC-1627-8DC226A7742B}"/>
          </ac:picMkLst>
        </pc:picChg>
        <pc:picChg chg="add mod">
          <ac:chgData name="Mrs Moir" userId="3d483297-4083-43f8-84f2-e3629a17ffb1" providerId="ADAL" clId="{21539D96-6166-4AD3-96D1-8C455224D850}" dt="2024-03-17T21:54:04.875" v="1782" actId="1076"/>
          <ac:picMkLst>
            <pc:docMk/>
            <pc:sldMk cId="4089106726" sldId="312"/>
            <ac:picMk id="13" creationId="{1D4F3246-0343-5FE4-AFAA-198B29556DC6}"/>
          </ac:picMkLst>
        </pc:picChg>
      </pc:sldChg>
      <pc:sldChg chg="addSp delSp modSp new mod ord">
        <pc:chgData name="Mrs Moir" userId="3d483297-4083-43f8-84f2-e3629a17ffb1" providerId="ADAL" clId="{21539D96-6166-4AD3-96D1-8C455224D850}" dt="2024-04-26T08:53:08.857" v="6988" actId="164"/>
        <pc:sldMkLst>
          <pc:docMk/>
          <pc:sldMk cId="2892886692" sldId="313"/>
        </pc:sldMkLst>
        <pc:spChg chg="add mod">
          <ac:chgData name="Mrs Moir" userId="3d483297-4083-43f8-84f2-e3629a17ffb1" providerId="ADAL" clId="{21539D96-6166-4AD3-96D1-8C455224D850}" dt="2024-03-17T21:49:10.970" v="1727"/>
          <ac:spMkLst>
            <pc:docMk/>
            <pc:sldMk cId="2892886692" sldId="313"/>
            <ac:spMk id="2" creationId="{88E06997-A41D-D1E1-18BF-4D09F0C10817}"/>
          </ac:spMkLst>
        </pc:spChg>
        <pc:spChg chg="mod">
          <ac:chgData name="Mrs Moir" userId="3d483297-4083-43f8-84f2-e3629a17ffb1" providerId="ADAL" clId="{21539D96-6166-4AD3-96D1-8C455224D850}" dt="2024-03-17T21:49:10.970" v="1727"/>
          <ac:spMkLst>
            <pc:docMk/>
            <pc:sldMk cId="2892886692" sldId="313"/>
            <ac:spMk id="6" creationId="{1B23C2B7-AA98-A577-1104-069534E7AE03}"/>
          </ac:spMkLst>
        </pc:spChg>
        <pc:spChg chg="mod">
          <ac:chgData name="Mrs Moir" userId="3d483297-4083-43f8-84f2-e3629a17ffb1" providerId="ADAL" clId="{21539D96-6166-4AD3-96D1-8C455224D850}" dt="2024-03-17T21:49:10.970" v="1727"/>
          <ac:spMkLst>
            <pc:docMk/>
            <pc:sldMk cId="2892886692" sldId="313"/>
            <ac:spMk id="7" creationId="{AAF52674-66CC-94C9-A38C-DA500C0FB9F1}"/>
          </ac:spMkLst>
        </pc:spChg>
        <pc:spChg chg="add mod">
          <ac:chgData name="Mrs Moir" userId="3d483297-4083-43f8-84f2-e3629a17ffb1" providerId="ADAL" clId="{21539D96-6166-4AD3-96D1-8C455224D850}" dt="2024-04-26T08:53:08.857" v="6988" actId="164"/>
          <ac:spMkLst>
            <pc:docMk/>
            <pc:sldMk cId="2892886692" sldId="313"/>
            <ac:spMk id="15" creationId="{BA36F299-3A5D-8F22-5F00-E12241D90C73}"/>
          </ac:spMkLst>
        </pc:spChg>
        <pc:spChg chg="mod">
          <ac:chgData name="Mrs Moir" userId="3d483297-4083-43f8-84f2-e3629a17ffb1" providerId="ADAL" clId="{21539D96-6166-4AD3-96D1-8C455224D850}" dt="2024-03-17T21:49:10.970" v="1727"/>
          <ac:spMkLst>
            <pc:docMk/>
            <pc:sldMk cId="2892886692" sldId="313"/>
            <ac:spMk id="18" creationId="{4DCC3F5C-2426-3F90-EBB7-BA510AAFDD51}"/>
          </ac:spMkLst>
        </pc:spChg>
        <pc:spChg chg="mod">
          <ac:chgData name="Mrs Moir" userId="3d483297-4083-43f8-84f2-e3629a17ffb1" providerId="ADAL" clId="{21539D96-6166-4AD3-96D1-8C455224D850}" dt="2024-03-17T21:49:10.970" v="1727"/>
          <ac:spMkLst>
            <pc:docMk/>
            <pc:sldMk cId="2892886692" sldId="313"/>
            <ac:spMk id="19" creationId="{0D6EDD10-9A1C-A2CE-A37F-39A649B63CB2}"/>
          </ac:spMkLst>
        </pc:spChg>
        <pc:spChg chg="add mod">
          <ac:chgData name="Mrs Moir" userId="3d483297-4083-43f8-84f2-e3629a17ffb1" providerId="ADAL" clId="{21539D96-6166-4AD3-96D1-8C455224D850}" dt="2024-04-26T08:53:08.857" v="6988" actId="164"/>
          <ac:spMkLst>
            <pc:docMk/>
            <pc:sldMk cId="2892886692" sldId="313"/>
            <ac:spMk id="20" creationId="{300A481C-6E16-3C08-D6B9-AD8FD810C314}"/>
          </ac:spMkLst>
        </pc:spChg>
        <pc:spChg chg="add mod">
          <ac:chgData name="Mrs Moir" userId="3d483297-4083-43f8-84f2-e3629a17ffb1" providerId="ADAL" clId="{21539D96-6166-4AD3-96D1-8C455224D850}" dt="2024-04-26T08:53:08.857" v="6988" actId="164"/>
          <ac:spMkLst>
            <pc:docMk/>
            <pc:sldMk cId="2892886692" sldId="313"/>
            <ac:spMk id="21" creationId="{FAD80579-B4BE-357F-6414-0FF5B8BD7BEA}"/>
          </ac:spMkLst>
        </pc:spChg>
        <pc:spChg chg="add mod">
          <ac:chgData name="Mrs Moir" userId="3d483297-4083-43f8-84f2-e3629a17ffb1" providerId="ADAL" clId="{21539D96-6166-4AD3-96D1-8C455224D850}" dt="2024-04-11T09:27:47.200" v="5435" actId="207"/>
          <ac:spMkLst>
            <pc:docMk/>
            <pc:sldMk cId="2892886692" sldId="313"/>
            <ac:spMk id="22" creationId="{7C4FAD80-EE1F-197C-B63C-68227212902B}"/>
          </ac:spMkLst>
        </pc:spChg>
        <pc:grpChg chg="add mod">
          <ac:chgData name="Mrs Moir" userId="3d483297-4083-43f8-84f2-e3629a17ffb1" providerId="ADAL" clId="{21539D96-6166-4AD3-96D1-8C455224D850}" dt="2024-03-17T21:50:18.681" v="1737" actId="1076"/>
          <ac:grpSpMkLst>
            <pc:docMk/>
            <pc:sldMk cId="2892886692" sldId="313"/>
            <ac:grpSpMk id="4" creationId="{7E960A04-FD76-6A43-E6D8-E3AFA25FB295}"/>
          </ac:grpSpMkLst>
        </pc:grpChg>
        <pc:grpChg chg="add mod">
          <ac:chgData name="Mrs Moir" userId="3d483297-4083-43f8-84f2-e3629a17ffb1" providerId="ADAL" clId="{21539D96-6166-4AD3-96D1-8C455224D850}" dt="2024-04-26T08:53:08.857" v="6988" actId="164"/>
          <ac:grpSpMkLst>
            <pc:docMk/>
            <pc:sldMk cId="2892886692" sldId="313"/>
            <ac:grpSpMk id="16" creationId="{8BE83CC6-201B-593C-B1EA-C2C821F72457}"/>
          </ac:grpSpMkLst>
        </pc:grpChg>
        <pc:grpChg chg="add del mod">
          <ac:chgData name="Mrs Moir" userId="3d483297-4083-43f8-84f2-e3629a17ffb1" providerId="ADAL" clId="{21539D96-6166-4AD3-96D1-8C455224D850}" dt="2024-03-17T21:50:37.206" v="1739" actId="478"/>
          <ac:grpSpMkLst>
            <pc:docMk/>
            <pc:sldMk cId="2892886692" sldId="313"/>
            <ac:grpSpMk id="16" creationId="{C318C9A9-EF73-9F66-18C0-8E4F14B6E9CC}"/>
          </ac:grpSpMkLst>
        </pc:grpChg>
        <pc:picChg chg="add mod">
          <ac:chgData name="Mrs Moir" userId="3d483297-4083-43f8-84f2-e3629a17ffb1" providerId="ADAL" clId="{21539D96-6166-4AD3-96D1-8C455224D850}" dt="2024-03-17T21:49:10.970" v="1727"/>
          <ac:picMkLst>
            <pc:docMk/>
            <pc:sldMk cId="2892886692" sldId="313"/>
            <ac:picMk id="3" creationId="{C255E549-5F0D-640D-1E28-FBED61BC6165}"/>
          </ac:picMkLst>
        </pc:picChg>
        <pc:picChg chg="mod">
          <ac:chgData name="Mrs Moir" userId="3d483297-4083-43f8-84f2-e3629a17ffb1" providerId="ADAL" clId="{21539D96-6166-4AD3-96D1-8C455224D850}" dt="2024-03-17T21:49:10.970" v="1727"/>
          <ac:picMkLst>
            <pc:docMk/>
            <pc:sldMk cId="2892886692" sldId="313"/>
            <ac:picMk id="5" creationId="{AAAF778E-967E-5857-22EA-8E5E14A06D50}"/>
          </ac:picMkLst>
        </pc:picChg>
        <pc:picChg chg="add mod">
          <ac:chgData name="Mrs Moir" userId="3d483297-4083-43f8-84f2-e3629a17ffb1" providerId="ADAL" clId="{21539D96-6166-4AD3-96D1-8C455224D850}" dt="2024-03-17T21:50:04.208" v="1735" actId="1076"/>
          <ac:picMkLst>
            <pc:docMk/>
            <pc:sldMk cId="2892886692" sldId="313"/>
            <ac:picMk id="8" creationId="{C948959F-7546-1C79-C748-A3317F9420C2}"/>
          </ac:picMkLst>
        </pc:picChg>
        <pc:picChg chg="add mod">
          <ac:chgData name="Mrs Moir" userId="3d483297-4083-43f8-84f2-e3629a17ffb1" providerId="ADAL" clId="{21539D96-6166-4AD3-96D1-8C455224D850}" dt="2024-03-17T21:53:28.550" v="1779" actId="1076"/>
          <ac:picMkLst>
            <pc:docMk/>
            <pc:sldMk cId="2892886692" sldId="313"/>
            <ac:picMk id="9" creationId="{814C2BA1-BF90-328B-56C2-60E6D2BB009E}"/>
          </ac:picMkLst>
        </pc:picChg>
        <pc:picChg chg="add mod">
          <ac:chgData name="Mrs Moir" userId="3d483297-4083-43f8-84f2-e3629a17ffb1" providerId="ADAL" clId="{21539D96-6166-4AD3-96D1-8C455224D850}" dt="2024-03-17T21:49:10.970" v="1727"/>
          <ac:picMkLst>
            <pc:docMk/>
            <pc:sldMk cId="2892886692" sldId="313"/>
            <ac:picMk id="10" creationId="{131DD558-48CA-2F9E-34F1-784243B01119}"/>
          </ac:picMkLst>
        </pc:picChg>
        <pc:picChg chg="add mod">
          <ac:chgData name="Mrs Moir" userId="3d483297-4083-43f8-84f2-e3629a17ffb1" providerId="ADAL" clId="{21539D96-6166-4AD3-96D1-8C455224D850}" dt="2024-03-17T21:49:10.970" v="1727"/>
          <ac:picMkLst>
            <pc:docMk/>
            <pc:sldMk cId="2892886692" sldId="313"/>
            <ac:picMk id="11" creationId="{C9679897-64CC-C51A-818D-AA9CF7389818}"/>
          </ac:picMkLst>
        </pc:picChg>
        <pc:picChg chg="add mod ord">
          <ac:chgData name="Mrs Moir" userId="3d483297-4083-43f8-84f2-e3629a17ffb1" providerId="ADAL" clId="{21539D96-6166-4AD3-96D1-8C455224D850}" dt="2024-04-26T08:53:08.857" v="6988" actId="164"/>
          <ac:picMkLst>
            <pc:docMk/>
            <pc:sldMk cId="2892886692" sldId="313"/>
            <ac:picMk id="12" creationId="{F1CED0FF-98E7-458A-DE42-03DEE9BEC67D}"/>
          </ac:picMkLst>
        </pc:picChg>
        <pc:picChg chg="add mod">
          <ac:chgData name="Mrs Moir" userId="3d483297-4083-43f8-84f2-e3629a17ffb1" providerId="ADAL" clId="{21539D96-6166-4AD3-96D1-8C455224D850}" dt="2024-03-17T21:53:24.468" v="1778" actId="1076"/>
          <ac:picMkLst>
            <pc:docMk/>
            <pc:sldMk cId="2892886692" sldId="313"/>
            <ac:picMk id="13" creationId="{2E05058C-02E9-6EEE-0A71-8FE979293ECF}"/>
          </ac:picMkLst>
        </pc:picChg>
        <pc:picChg chg="add mod">
          <ac:chgData name="Mrs Moir" userId="3d483297-4083-43f8-84f2-e3629a17ffb1" providerId="ADAL" clId="{21539D96-6166-4AD3-96D1-8C455224D850}" dt="2024-04-26T08:53:08.857" v="6988" actId="164"/>
          <ac:picMkLst>
            <pc:docMk/>
            <pc:sldMk cId="2892886692" sldId="313"/>
            <ac:picMk id="14" creationId="{F93A776F-DEEE-563F-BCF9-A2864EC91208}"/>
          </ac:picMkLst>
        </pc:picChg>
        <pc:picChg chg="mod">
          <ac:chgData name="Mrs Moir" userId="3d483297-4083-43f8-84f2-e3629a17ffb1" providerId="ADAL" clId="{21539D96-6166-4AD3-96D1-8C455224D850}" dt="2024-03-17T21:49:10.970" v="1727"/>
          <ac:picMkLst>
            <pc:docMk/>
            <pc:sldMk cId="2892886692" sldId="313"/>
            <ac:picMk id="17" creationId="{DA246AD6-D956-38D4-68C2-C468B561C216}"/>
          </ac:picMkLst>
        </pc:picChg>
        <pc:picChg chg="add mod">
          <ac:chgData name="Mrs Moir" userId="3d483297-4083-43f8-84f2-e3629a17ffb1" providerId="ADAL" clId="{21539D96-6166-4AD3-96D1-8C455224D850}" dt="2024-03-17T21:53:12.479" v="1777" actId="1076"/>
          <ac:picMkLst>
            <pc:docMk/>
            <pc:sldMk cId="2892886692" sldId="313"/>
            <ac:picMk id="23" creationId="{C371408B-47CD-8D5A-B5A8-F5436200444E}"/>
          </ac:picMkLst>
        </pc:picChg>
      </pc:sldChg>
      <pc:sldChg chg="addSp delSp modSp add del mod">
        <pc:chgData name="Mrs Moir" userId="3d483297-4083-43f8-84f2-e3629a17ffb1" providerId="ADAL" clId="{21539D96-6166-4AD3-96D1-8C455224D850}" dt="2024-04-10T08:27:05.363" v="2789" actId="47"/>
        <pc:sldMkLst>
          <pc:docMk/>
          <pc:sldMk cId="3085067877" sldId="314"/>
        </pc:sldMkLst>
        <pc:spChg chg="mod">
          <ac:chgData name="Mrs Moir" userId="3d483297-4083-43f8-84f2-e3629a17ffb1" providerId="ADAL" clId="{21539D96-6166-4AD3-96D1-8C455224D850}" dt="2024-04-10T08:03:03.403" v="2074" actId="1036"/>
          <ac:spMkLst>
            <pc:docMk/>
            <pc:sldMk cId="3085067877" sldId="314"/>
            <ac:spMk id="5" creationId="{88134D77-A226-FC03-4F33-FA413C20064B}"/>
          </ac:spMkLst>
        </pc:spChg>
        <pc:spChg chg="mod">
          <ac:chgData name="Mrs Moir" userId="3d483297-4083-43f8-84f2-e3629a17ffb1" providerId="ADAL" clId="{21539D96-6166-4AD3-96D1-8C455224D850}" dt="2024-04-10T07:59:23.888" v="2038" actId="1076"/>
          <ac:spMkLst>
            <pc:docMk/>
            <pc:sldMk cId="3085067877" sldId="314"/>
            <ac:spMk id="7" creationId="{33F291DD-DE72-63C2-A254-073904D284F4}"/>
          </ac:spMkLst>
        </pc:spChg>
        <pc:spChg chg="add mod">
          <ac:chgData name="Mrs Moir" userId="3d483297-4083-43f8-84f2-e3629a17ffb1" providerId="ADAL" clId="{21539D96-6166-4AD3-96D1-8C455224D850}" dt="2024-04-10T08:03:03.403" v="2074" actId="1036"/>
          <ac:spMkLst>
            <pc:docMk/>
            <pc:sldMk cId="3085067877" sldId="314"/>
            <ac:spMk id="8" creationId="{9DEA43C4-94AF-D261-1C3E-730A57192BFC}"/>
          </ac:spMkLst>
        </pc:spChg>
        <pc:spChg chg="add mod">
          <ac:chgData name="Mrs Moir" userId="3d483297-4083-43f8-84f2-e3629a17ffb1" providerId="ADAL" clId="{21539D96-6166-4AD3-96D1-8C455224D850}" dt="2024-04-10T08:03:03.403" v="2074" actId="1036"/>
          <ac:spMkLst>
            <pc:docMk/>
            <pc:sldMk cId="3085067877" sldId="314"/>
            <ac:spMk id="12" creationId="{BBCE245C-5144-B971-F1F3-1C6F3C99265F}"/>
          </ac:spMkLst>
        </pc:spChg>
        <pc:spChg chg="add mod">
          <ac:chgData name="Mrs Moir" userId="3d483297-4083-43f8-84f2-e3629a17ffb1" providerId="ADAL" clId="{21539D96-6166-4AD3-96D1-8C455224D850}" dt="2024-04-10T08:03:03.403" v="2074" actId="1036"/>
          <ac:spMkLst>
            <pc:docMk/>
            <pc:sldMk cId="3085067877" sldId="314"/>
            <ac:spMk id="13" creationId="{7FFD5955-8EE8-F33A-1D63-66589A1B007D}"/>
          </ac:spMkLst>
        </pc:spChg>
        <pc:spChg chg="add mod">
          <ac:chgData name="Mrs Moir" userId="3d483297-4083-43f8-84f2-e3629a17ffb1" providerId="ADAL" clId="{21539D96-6166-4AD3-96D1-8C455224D850}" dt="2024-04-10T08:03:03.403" v="2074" actId="1036"/>
          <ac:spMkLst>
            <pc:docMk/>
            <pc:sldMk cId="3085067877" sldId="314"/>
            <ac:spMk id="15" creationId="{48417C8F-C54C-5B10-BDC9-5413AB65CA69}"/>
          </ac:spMkLst>
        </pc:spChg>
        <pc:grpChg chg="add mod">
          <ac:chgData name="Mrs Moir" userId="3d483297-4083-43f8-84f2-e3629a17ffb1" providerId="ADAL" clId="{21539D96-6166-4AD3-96D1-8C455224D850}" dt="2024-04-10T07:59:34.876" v="2039" actId="164"/>
          <ac:grpSpMkLst>
            <pc:docMk/>
            <pc:sldMk cId="3085067877" sldId="314"/>
            <ac:grpSpMk id="6" creationId="{F7949850-B42A-CB22-31B1-867ADB38FC37}"/>
          </ac:grpSpMkLst>
        </pc:grpChg>
        <pc:grpChg chg="mod">
          <ac:chgData name="Mrs Moir" userId="3d483297-4083-43f8-84f2-e3629a17ffb1" providerId="ADAL" clId="{21539D96-6166-4AD3-96D1-8C455224D850}" dt="2024-04-10T07:35:05.562" v="1868" actId="164"/>
          <ac:grpSpMkLst>
            <pc:docMk/>
            <pc:sldMk cId="3085067877" sldId="314"/>
            <ac:grpSpMk id="11" creationId="{6C6F4945-A4FB-9777-1B3B-7E32E2EF2494}"/>
          </ac:grpSpMkLst>
        </pc:grpChg>
        <pc:grpChg chg="add mod">
          <ac:chgData name="Mrs Moir" userId="3d483297-4083-43f8-84f2-e3629a17ffb1" providerId="ADAL" clId="{21539D96-6166-4AD3-96D1-8C455224D850}" dt="2024-04-10T07:59:48.675" v="2041" actId="1076"/>
          <ac:grpSpMkLst>
            <pc:docMk/>
            <pc:sldMk cId="3085067877" sldId="314"/>
            <ac:grpSpMk id="16" creationId="{3C6A0D59-04C9-43CC-D824-B03EDDBA50D2}"/>
          </ac:grpSpMkLst>
        </pc:grpChg>
        <pc:grpChg chg="add mod">
          <ac:chgData name="Mrs Moir" userId="3d483297-4083-43f8-84f2-e3629a17ffb1" providerId="ADAL" clId="{21539D96-6166-4AD3-96D1-8C455224D850}" dt="2024-04-10T08:03:03.403" v="2074" actId="1036"/>
          <ac:grpSpMkLst>
            <pc:docMk/>
            <pc:sldMk cId="3085067877" sldId="314"/>
            <ac:grpSpMk id="19" creationId="{8D6F7E94-3786-6144-0CB1-AF9297E85B80}"/>
          </ac:grpSpMkLst>
        </pc:grpChg>
        <pc:picChg chg="mod">
          <ac:chgData name="Mrs Moir" userId="3d483297-4083-43f8-84f2-e3629a17ffb1" providerId="ADAL" clId="{21539D96-6166-4AD3-96D1-8C455224D850}" dt="2024-04-10T07:35:05.562" v="1868" actId="164"/>
          <ac:picMkLst>
            <pc:docMk/>
            <pc:sldMk cId="3085067877" sldId="314"/>
            <ac:picMk id="2" creationId="{F1AEF73E-C7B2-017C-FD31-80BD66A5A7FD}"/>
          </ac:picMkLst>
        </pc:picChg>
        <pc:picChg chg="mod">
          <ac:chgData name="Mrs Moir" userId="3d483297-4083-43f8-84f2-e3629a17ffb1" providerId="ADAL" clId="{21539D96-6166-4AD3-96D1-8C455224D850}" dt="2024-04-10T07:35:05.562" v="1868" actId="164"/>
          <ac:picMkLst>
            <pc:docMk/>
            <pc:sldMk cId="3085067877" sldId="314"/>
            <ac:picMk id="4" creationId="{E298796E-1533-6208-D968-6A4D6D7A5948}"/>
          </ac:picMkLst>
        </pc:picChg>
        <pc:picChg chg="mod ord">
          <ac:chgData name="Mrs Moir" userId="3d483297-4083-43f8-84f2-e3629a17ffb1" providerId="ADAL" clId="{21539D96-6166-4AD3-96D1-8C455224D850}" dt="2024-04-10T07:59:34.876" v="2039" actId="164"/>
          <ac:picMkLst>
            <pc:docMk/>
            <pc:sldMk cId="3085067877" sldId="314"/>
            <ac:picMk id="14" creationId="{E755CED6-09E3-9287-70CF-38652532BB9A}"/>
          </ac:picMkLst>
        </pc:picChg>
        <pc:cxnChg chg="add del mod">
          <ac:chgData name="Mrs Moir" userId="3d483297-4083-43f8-84f2-e3629a17ffb1" providerId="ADAL" clId="{21539D96-6166-4AD3-96D1-8C455224D850}" dt="2024-04-10T08:01:32.182" v="2061" actId="478"/>
          <ac:cxnSpMkLst>
            <pc:docMk/>
            <pc:sldMk cId="3085067877" sldId="314"/>
            <ac:cxnSpMk id="18" creationId="{8D428A93-CDA8-6FFD-1AA8-46787FF8748E}"/>
          </ac:cxnSpMkLst>
        </pc:cxnChg>
      </pc:sldChg>
      <pc:sldChg chg="new del">
        <pc:chgData name="Mrs Moir" userId="3d483297-4083-43f8-84f2-e3629a17ffb1" providerId="ADAL" clId="{21539D96-6166-4AD3-96D1-8C455224D850}" dt="2024-04-10T09:25:34.918" v="5015" actId="47"/>
        <pc:sldMkLst>
          <pc:docMk/>
          <pc:sldMk cId="2166354534" sldId="315"/>
        </pc:sldMkLst>
      </pc:sldChg>
      <pc:sldChg chg="delSp modSp add mod ord setBg">
        <pc:chgData name="Mrs Moir" userId="3d483297-4083-43f8-84f2-e3629a17ffb1" providerId="ADAL" clId="{21539D96-6166-4AD3-96D1-8C455224D850}" dt="2024-04-10T09:25:16.438" v="5012"/>
        <pc:sldMkLst>
          <pc:docMk/>
          <pc:sldMk cId="888540421" sldId="316"/>
        </pc:sldMkLst>
        <pc:spChg chg="mod topLvl">
          <ac:chgData name="Mrs Moir" userId="3d483297-4083-43f8-84f2-e3629a17ffb1" providerId="ADAL" clId="{21539D96-6166-4AD3-96D1-8C455224D850}" dt="2024-04-10T08:05:57.710" v="2080" actId="165"/>
          <ac:spMkLst>
            <pc:docMk/>
            <pc:sldMk cId="888540421" sldId="316"/>
            <ac:spMk id="7" creationId="{33F291DD-DE72-63C2-A254-073904D284F4}"/>
          </ac:spMkLst>
        </pc:spChg>
        <pc:spChg chg="mod">
          <ac:chgData name="Mrs Moir" userId="3d483297-4083-43f8-84f2-e3629a17ffb1" providerId="ADAL" clId="{21539D96-6166-4AD3-96D1-8C455224D850}" dt="2024-04-10T08:05:57.710" v="2080" actId="165"/>
          <ac:spMkLst>
            <pc:docMk/>
            <pc:sldMk cId="888540421" sldId="316"/>
            <ac:spMk id="9" creationId="{26116839-0546-32A4-3768-74BE5A64072E}"/>
          </ac:spMkLst>
        </pc:spChg>
        <pc:spChg chg="mod">
          <ac:chgData name="Mrs Moir" userId="3d483297-4083-43f8-84f2-e3629a17ffb1" providerId="ADAL" clId="{21539D96-6166-4AD3-96D1-8C455224D850}" dt="2024-04-10T08:05:57.710" v="2080" actId="165"/>
          <ac:spMkLst>
            <pc:docMk/>
            <pc:sldMk cId="888540421" sldId="316"/>
            <ac:spMk id="10" creationId="{2BE8A4C4-52A8-7E8D-32A9-5254008EEF58}"/>
          </ac:spMkLst>
        </pc:spChg>
        <pc:grpChg chg="del mod topLvl">
          <ac:chgData name="Mrs Moir" userId="3d483297-4083-43f8-84f2-e3629a17ffb1" providerId="ADAL" clId="{21539D96-6166-4AD3-96D1-8C455224D850}" dt="2024-04-10T08:05:57.710" v="2080" actId="165"/>
          <ac:grpSpMkLst>
            <pc:docMk/>
            <pc:sldMk cId="888540421" sldId="316"/>
            <ac:grpSpMk id="6" creationId="{F7949850-B42A-CB22-31B1-867ADB38FC37}"/>
          </ac:grpSpMkLst>
        </pc:grpChg>
        <pc:grpChg chg="mod topLvl">
          <ac:chgData name="Mrs Moir" userId="3d483297-4083-43f8-84f2-e3629a17ffb1" providerId="ADAL" clId="{21539D96-6166-4AD3-96D1-8C455224D850}" dt="2024-04-10T08:05:57.710" v="2080" actId="165"/>
          <ac:grpSpMkLst>
            <pc:docMk/>
            <pc:sldMk cId="888540421" sldId="316"/>
            <ac:grpSpMk id="11" creationId="{6C6F4945-A4FB-9777-1B3B-7E32E2EF2494}"/>
          </ac:grpSpMkLst>
        </pc:grpChg>
        <pc:grpChg chg="del">
          <ac:chgData name="Mrs Moir" userId="3d483297-4083-43f8-84f2-e3629a17ffb1" providerId="ADAL" clId="{21539D96-6166-4AD3-96D1-8C455224D850}" dt="2024-04-10T08:05:47.033" v="2079" actId="165"/>
          <ac:grpSpMkLst>
            <pc:docMk/>
            <pc:sldMk cId="888540421" sldId="316"/>
            <ac:grpSpMk id="16" creationId="{3C6A0D59-04C9-43CC-D824-B03EDDBA50D2}"/>
          </ac:grpSpMkLst>
        </pc:grpChg>
        <pc:picChg chg="mod topLvl">
          <ac:chgData name="Mrs Moir" userId="3d483297-4083-43f8-84f2-e3629a17ffb1" providerId="ADAL" clId="{21539D96-6166-4AD3-96D1-8C455224D850}" dt="2024-04-10T08:16:45.402" v="2213" actId="14861"/>
          <ac:picMkLst>
            <pc:docMk/>
            <pc:sldMk cId="888540421" sldId="316"/>
            <ac:picMk id="2" creationId="{F1AEF73E-C7B2-017C-FD31-80BD66A5A7FD}"/>
          </ac:picMkLst>
        </pc:picChg>
        <pc:picChg chg="mod">
          <ac:chgData name="Mrs Moir" userId="3d483297-4083-43f8-84f2-e3629a17ffb1" providerId="ADAL" clId="{21539D96-6166-4AD3-96D1-8C455224D850}" dt="2024-04-10T08:05:57.710" v="2080" actId="165"/>
          <ac:picMkLst>
            <pc:docMk/>
            <pc:sldMk cId="888540421" sldId="316"/>
            <ac:picMk id="3" creationId="{7DE2FFFD-D727-4C17-A31C-7A3C1B28F02C}"/>
          </ac:picMkLst>
        </pc:picChg>
        <pc:picChg chg="del mod topLvl">
          <ac:chgData name="Mrs Moir" userId="3d483297-4083-43f8-84f2-e3629a17ffb1" providerId="ADAL" clId="{21539D96-6166-4AD3-96D1-8C455224D850}" dt="2024-04-10T08:06:00.741" v="2081" actId="478"/>
          <ac:picMkLst>
            <pc:docMk/>
            <pc:sldMk cId="888540421" sldId="316"/>
            <ac:picMk id="4" creationId="{E298796E-1533-6208-D968-6A4D6D7A5948}"/>
          </ac:picMkLst>
        </pc:picChg>
        <pc:picChg chg="mod topLvl">
          <ac:chgData name="Mrs Moir" userId="3d483297-4083-43f8-84f2-e3629a17ffb1" providerId="ADAL" clId="{21539D96-6166-4AD3-96D1-8C455224D850}" dt="2024-04-10T08:06:09.926" v="2083" actId="14100"/>
          <ac:picMkLst>
            <pc:docMk/>
            <pc:sldMk cId="888540421" sldId="316"/>
            <ac:picMk id="14" creationId="{E755CED6-09E3-9287-70CF-38652532BB9A}"/>
          </ac:picMkLst>
        </pc:picChg>
      </pc:sldChg>
      <pc:sldChg chg="addSp delSp modSp add mod ord">
        <pc:chgData name="Mrs Moir" userId="3d483297-4083-43f8-84f2-e3629a17ffb1" providerId="ADAL" clId="{21539D96-6166-4AD3-96D1-8C455224D850}" dt="2024-04-10T09:25:29.740" v="5014"/>
        <pc:sldMkLst>
          <pc:docMk/>
          <pc:sldMk cId="1348137874" sldId="317"/>
        </pc:sldMkLst>
        <pc:spChg chg="mod topLvl">
          <ac:chgData name="Mrs Moir" userId="3d483297-4083-43f8-84f2-e3629a17ffb1" providerId="ADAL" clId="{21539D96-6166-4AD3-96D1-8C455224D850}" dt="2024-04-10T08:42:10.966" v="3081" actId="1035"/>
          <ac:spMkLst>
            <pc:docMk/>
            <pc:sldMk cId="1348137874" sldId="317"/>
            <ac:spMk id="5" creationId="{88134D77-A226-FC03-4F33-FA413C20064B}"/>
          </ac:spMkLst>
        </pc:spChg>
        <pc:spChg chg="del">
          <ac:chgData name="Mrs Moir" userId="3d483297-4083-43f8-84f2-e3629a17ffb1" providerId="ADAL" clId="{21539D96-6166-4AD3-96D1-8C455224D850}" dt="2024-04-10T08:27:30.149" v="2794" actId="478"/>
          <ac:spMkLst>
            <pc:docMk/>
            <pc:sldMk cId="1348137874" sldId="317"/>
            <ac:spMk id="7" creationId="{33F291DD-DE72-63C2-A254-073904D284F4}"/>
          </ac:spMkLst>
        </pc:spChg>
        <pc:spChg chg="mod topLvl">
          <ac:chgData name="Mrs Moir" userId="3d483297-4083-43f8-84f2-e3629a17ffb1" providerId="ADAL" clId="{21539D96-6166-4AD3-96D1-8C455224D850}" dt="2024-04-10T08:42:10.966" v="3081" actId="1035"/>
          <ac:spMkLst>
            <pc:docMk/>
            <pc:sldMk cId="1348137874" sldId="317"/>
            <ac:spMk id="8" creationId="{9DEA43C4-94AF-D261-1C3E-730A57192BFC}"/>
          </ac:spMkLst>
        </pc:spChg>
        <pc:spChg chg="mod topLvl">
          <ac:chgData name="Mrs Moir" userId="3d483297-4083-43f8-84f2-e3629a17ffb1" providerId="ADAL" clId="{21539D96-6166-4AD3-96D1-8C455224D850}" dt="2024-04-10T08:42:10.966" v="3081" actId="1035"/>
          <ac:spMkLst>
            <pc:docMk/>
            <pc:sldMk cId="1348137874" sldId="317"/>
            <ac:spMk id="12" creationId="{BBCE245C-5144-B971-F1F3-1C6F3C99265F}"/>
          </ac:spMkLst>
        </pc:spChg>
        <pc:spChg chg="mod topLvl">
          <ac:chgData name="Mrs Moir" userId="3d483297-4083-43f8-84f2-e3629a17ffb1" providerId="ADAL" clId="{21539D96-6166-4AD3-96D1-8C455224D850}" dt="2024-04-10T08:42:10.966" v="3081" actId="1035"/>
          <ac:spMkLst>
            <pc:docMk/>
            <pc:sldMk cId="1348137874" sldId="317"/>
            <ac:spMk id="13" creationId="{7FFD5955-8EE8-F33A-1D63-66589A1B007D}"/>
          </ac:spMkLst>
        </pc:spChg>
        <pc:spChg chg="mod topLvl">
          <ac:chgData name="Mrs Moir" userId="3d483297-4083-43f8-84f2-e3629a17ffb1" providerId="ADAL" clId="{21539D96-6166-4AD3-96D1-8C455224D850}" dt="2024-04-10T08:42:10.966" v="3081" actId="1035"/>
          <ac:spMkLst>
            <pc:docMk/>
            <pc:sldMk cId="1348137874" sldId="317"/>
            <ac:spMk id="15" creationId="{48417C8F-C54C-5B10-BDC9-5413AB65CA69}"/>
          </ac:spMkLst>
        </pc:spChg>
        <pc:spChg chg="mod">
          <ac:chgData name="Mrs Moir" userId="3d483297-4083-43f8-84f2-e3629a17ffb1" providerId="ADAL" clId="{21539D96-6166-4AD3-96D1-8C455224D850}" dt="2024-04-10T08:29:56.155" v="2831" actId="165"/>
          <ac:spMkLst>
            <pc:docMk/>
            <pc:sldMk cId="1348137874" sldId="317"/>
            <ac:spMk id="23" creationId="{07999A47-D5F8-A862-D484-E13EEE595010}"/>
          </ac:spMkLst>
        </pc:spChg>
        <pc:spChg chg="mod">
          <ac:chgData name="Mrs Moir" userId="3d483297-4083-43f8-84f2-e3629a17ffb1" providerId="ADAL" clId="{21539D96-6166-4AD3-96D1-8C455224D850}" dt="2024-04-10T08:29:56.155" v="2831" actId="165"/>
          <ac:spMkLst>
            <pc:docMk/>
            <pc:sldMk cId="1348137874" sldId="317"/>
            <ac:spMk id="25" creationId="{D62008C4-A16E-461C-FD1F-BD87CFC65F19}"/>
          </ac:spMkLst>
        </pc:spChg>
        <pc:spChg chg="mod">
          <ac:chgData name="Mrs Moir" userId="3d483297-4083-43f8-84f2-e3629a17ffb1" providerId="ADAL" clId="{21539D96-6166-4AD3-96D1-8C455224D850}" dt="2024-04-10T08:29:56.155" v="2831" actId="165"/>
          <ac:spMkLst>
            <pc:docMk/>
            <pc:sldMk cId="1348137874" sldId="317"/>
            <ac:spMk id="27" creationId="{E08C5EDF-10C7-24EF-132D-304877EBF289}"/>
          </ac:spMkLst>
        </pc:spChg>
        <pc:spChg chg="mod">
          <ac:chgData name="Mrs Moir" userId="3d483297-4083-43f8-84f2-e3629a17ffb1" providerId="ADAL" clId="{21539D96-6166-4AD3-96D1-8C455224D850}" dt="2024-04-10T08:29:56.155" v="2831" actId="165"/>
          <ac:spMkLst>
            <pc:docMk/>
            <pc:sldMk cId="1348137874" sldId="317"/>
            <ac:spMk id="29" creationId="{DE2AD827-9F23-6259-D103-6C05F6515D0E}"/>
          </ac:spMkLst>
        </pc:spChg>
        <pc:spChg chg="mod">
          <ac:chgData name="Mrs Moir" userId="3d483297-4083-43f8-84f2-e3629a17ffb1" providerId="ADAL" clId="{21539D96-6166-4AD3-96D1-8C455224D850}" dt="2024-04-10T08:29:56.155" v="2831" actId="165"/>
          <ac:spMkLst>
            <pc:docMk/>
            <pc:sldMk cId="1348137874" sldId="317"/>
            <ac:spMk id="32" creationId="{1461D619-FFFD-299E-443D-B06A5A034A1B}"/>
          </ac:spMkLst>
        </pc:spChg>
        <pc:spChg chg="mod">
          <ac:chgData name="Mrs Moir" userId="3d483297-4083-43f8-84f2-e3629a17ffb1" providerId="ADAL" clId="{21539D96-6166-4AD3-96D1-8C455224D850}" dt="2024-04-10T08:29:56.155" v="2831" actId="165"/>
          <ac:spMkLst>
            <pc:docMk/>
            <pc:sldMk cId="1348137874" sldId="317"/>
            <ac:spMk id="34" creationId="{8CF8C4CD-927D-0833-4762-5CDF17994BF8}"/>
          </ac:spMkLst>
        </pc:spChg>
        <pc:spChg chg="mod">
          <ac:chgData name="Mrs Moir" userId="3d483297-4083-43f8-84f2-e3629a17ffb1" providerId="ADAL" clId="{21539D96-6166-4AD3-96D1-8C455224D850}" dt="2024-04-10T08:30:13.968" v="2834" actId="571"/>
          <ac:spMkLst>
            <pc:docMk/>
            <pc:sldMk cId="1348137874" sldId="317"/>
            <ac:spMk id="36" creationId="{17C808BB-96B0-F6AB-F6D7-62DA1A8F9418}"/>
          </ac:spMkLst>
        </pc:spChg>
        <pc:spChg chg="mod">
          <ac:chgData name="Mrs Moir" userId="3d483297-4083-43f8-84f2-e3629a17ffb1" providerId="ADAL" clId="{21539D96-6166-4AD3-96D1-8C455224D850}" dt="2024-04-10T08:30:13.968" v="2834" actId="571"/>
          <ac:spMkLst>
            <pc:docMk/>
            <pc:sldMk cId="1348137874" sldId="317"/>
            <ac:spMk id="39" creationId="{453EFA59-AE6F-D4CE-59B6-7C796F5619D2}"/>
          </ac:spMkLst>
        </pc:spChg>
        <pc:spChg chg="add mod">
          <ac:chgData name="Mrs Moir" userId="3d483297-4083-43f8-84f2-e3629a17ffb1" providerId="ADAL" clId="{21539D96-6166-4AD3-96D1-8C455224D850}" dt="2024-04-10T08:47:16.407" v="3174" actId="1035"/>
          <ac:spMkLst>
            <pc:docMk/>
            <pc:sldMk cId="1348137874" sldId="317"/>
            <ac:spMk id="41" creationId="{87F30E9D-98FC-06D1-8996-A048811EFCB2}"/>
          </ac:spMkLst>
        </pc:spChg>
        <pc:spChg chg="add mod">
          <ac:chgData name="Mrs Moir" userId="3d483297-4083-43f8-84f2-e3629a17ffb1" providerId="ADAL" clId="{21539D96-6166-4AD3-96D1-8C455224D850}" dt="2024-04-10T08:42:02.628" v="3062" actId="571"/>
          <ac:spMkLst>
            <pc:docMk/>
            <pc:sldMk cId="1348137874" sldId="317"/>
            <ac:spMk id="42" creationId="{C84086BB-6EBF-989E-8F54-8695E4283902}"/>
          </ac:spMkLst>
        </pc:spChg>
        <pc:spChg chg="add mod">
          <ac:chgData name="Mrs Moir" userId="3d483297-4083-43f8-84f2-e3629a17ffb1" providerId="ADAL" clId="{21539D96-6166-4AD3-96D1-8C455224D850}" dt="2024-04-10T08:42:02.628" v="3062" actId="571"/>
          <ac:spMkLst>
            <pc:docMk/>
            <pc:sldMk cId="1348137874" sldId="317"/>
            <ac:spMk id="43" creationId="{6ED297D6-9F45-056A-8BDA-2C32A6383F07}"/>
          </ac:spMkLst>
        </pc:spChg>
        <pc:grpChg chg="add del mod">
          <ac:chgData name="Mrs Moir" userId="3d483297-4083-43f8-84f2-e3629a17ffb1" providerId="ADAL" clId="{21539D96-6166-4AD3-96D1-8C455224D850}" dt="2024-04-10T08:29:56.155" v="2831" actId="165"/>
          <ac:grpSpMkLst>
            <pc:docMk/>
            <pc:sldMk cId="1348137874" sldId="317"/>
            <ac:grpSpMk id="6" creationId="{D4F1CD37-4EE7-3307-6665-0035C223036D}"/>
          </ac:grpSpMkLst>
        </pc:grpChg>
        <pc:grpChg chg="del">
          <ac:chgData name="Mrs Moir" userId="3d483297-4083-43f8-84f2-e3629a17ffb1" providerId="ADAL" clId="{21539D96-6166-4AD3-96D1-8C455224D850}" dt="2024-04-10T08:27:26.599" v="2793" actId="478"/>
          <ac:grpSpMkLst>
            <pc:docMk/>
            <pc:sldMk cId="1348137874" sldId="317"/>
            <ac:grpSpMk id="11" creationId="{6C6F4945-A4FB-9777-1B3B-7E32E2EF2494}"/>
          </ac:grpSpMkLst>
        </pc:grpChg>
        <pc:grpChg chg="mod topLvl">
          <ac:chgData name="Mrs Moir" userId="3d483297-4083-43f8-84f2-e3629a17ffb1" providerId="ADAL" clId="{21539D96-6166-4AD3-96D1-8C455224D850}" dt="2024-04-10T08:39:05.652" v="2912" actId="1076"/>
          <ac:grpSpMkLst>
            <pc:docMk/>
            <pc:sldMk cId="1348137874" sldId="317"/>
            <ac:grpSpMk id="16" creationId="{07D7A949-5DF0-5EE9-D578-AF3A8FEA7814}"/>
          </ac:grpSpMkLst>
        </pc:grpChg>
        <pc:grpChg chg="mod topLvl">
          <ac:chgData name="Mrs Moir" userId="3d483297-4083-43f8-84f2-e3629a17ffb1" providerId="ADAL" clId="{21539D96-6166-4AD3-96D1-8C455224D850}" dt="2024-04-10T08:38:58.919" v="2911" actId="1076"/>
          <ac:grpSpMkLst>
            <pc:docMk/>
            <pc:sldMk cId="1348137874" sldId="317"/>
            <ac:grpSpMk id="17" creationId="{F12C9D7A-1353-0233-9AE3-8A250CC5A4EF}"/>
          </ac:grpSpMkLst>
        </pc:grpChg>
        <pc:grpChg chg="mod topLvl">
          <ac:chgData name="Mrs Moir" userId="3d483297-4083-43f8-84f2-e3629a17ffb1" providerId="ADAL" clId="{21539D96-6166-4AD3-96D1-8C455224D850}" dt="2024-04-10T08:39:11.294" v="2917" actId="1035"/>
          <ac:grpSpMkLst>
            <pc:docMk/>
            <pc:sldMk cId="1348137874" sldId="317"/>
            <ac:grpSpMk id="18" creationId="{3F277806-9DDA-9E19-581E-AFE4F67EAE08}"/>
          </ac:grpSpMkLst>
        </pc:grpChg>
        <pc:grpChg chg="del">
          <ac:chgData name="Mrs Moir" userId="3d483297-4083-43f8-84f2-e3629a17ffb1" providerId="ADAL" clId="{21539D96-6166-4AD3-96D1-8C455224D850}" dt="2024-04-10T08:28:03.948" v="2798" actId="165"/>
          <ac:grpSpMkLst>
            <pc:docMk/>
            <pc:sldMk cId="1348137874" sldId="317"/>
            <ac:grpSpMk id="19" creationId="{8D6F7E94-3786-6144-0CB1-AF9297E85B80}"/>
          </ac:grpSpMkLst>
        </pc:grpChg>
        <pc:grpChg chg="mod topLvl">
          <ac:chgData name="Mrs Moir" userId="3d483297-4083-43f8-84f2-e3629a17ffb1" providerId="ADAL" clId="{21539D96-6166-4AD3-96D1-8C455224D850}" dt="2024-04-10T08:38:45.159" v="2910" actId="1076"/>
          <ac:grpSpMkLst>
            <pc:docMk/>
            <pc:sldMk cId="1348137874" sldId="317"/>
            <ac:grpSpMk id="20" creationId="{45AA82C1-8C92-A006-D200-FB6FF7266172}"/>
          </ac:grpSpMkLst>
        </pc:grpChg>
        <pc:grpChg chg="mod topLvl">
          <ac:chgData name="Mrs Moir" userId="3d483297-4083-43f8-84f2-e3629a17ffb1" providerId="ADAL" clId="{21539D96-6166-4AD3-96D1-8C455224D850}" dt="2024-04-10T08:38:38.439" v="2909" actId="1076"/>
          <ac:grpSpMkLst>
            <pc:docMk/>
            <pc:sldMk cId="1348137874" sldId="317"/>
            <ac:grpSpMk id="21" creationId="{777CCDEB-3C81-075F-B24C-551B114CEB37}"/>
          </ac:grpSpMkLst>
        </pc:grpChg>
        <pc:grpChg chg="mod topLvl">
          <ac:chgData name="Mrs Moir" userId="3d483297-4083-43f8-84f2-e3629a17ffb1" providerId="ADAL" clId="{21539D96-6166-4AD3-96D1-8C455224D850}" dt="2024-04-10T08:39:15.124" v="2920" actId="1035"/>
          <ac:grpSpMkLst>
            <pc:docMk/>
            <pc:sldMk cId="1348137874" sldId="317"/>
            <ac:grpSpMk id="22" creationId="{EAC89E8E-A90F-4E69-23E5-602FB9A2BDF4}"/>
          </ac:grpSpMkLst>
        </pc:grpChg>
        <pc:grpChg chg="add mod">
          <ac:chgData name="Mrs Moir" userId="3d483297-4083-43f8-84f2-e3629a17ffb1" providerId="ADAL" clId="{21539D96-6166-4AD3-96D1-8C455224D850}" dt="2024-04-10T08:30:13.968" v="2834" actId="571"/>
          <ac:grpSpMkLst>
            <pc:docMk/>
            <pc:sldMk cId="1348137874" sldId="317"/>
            <ac:grpSpMk id="35" creationId="{5B6E6397-F1C6-D4CB-B7C1-B50409AF54FA}"/>
          </ac:grpSpMkLst>
        </pc:grpChg>
        <pc:grpChg chg="add mod">
          <ac:chgData name="Mrs Moir" userId="3d483297-4083-43f8-84f2-e3629a17ffb1" providerId="ADAL" clId="{21539D96-6166-4AD3-96D1-8C455224D850}" dt="2024-04-10T08:30:13.968" v="2834" actId="571"/>
          <ac:grpSpMkLst>
            <pc:docMk/>
            <pc:sldMk cId="1348137874" sldId="317"/>
            <ac:grpSpMk id="38" creationId="{1248512F-72C0-70CB-64E0-6E23A1017944}"/>
          </ac:grpSpMkLst>
        </pc:grpChg>
        <pc:picChg chg="del">
          <ac:chgData name="Mrs Moir" userId="3d483297-4083-43f8-84f2-e3629a17ffb1" providerId="ADAL" clId="{21539D96-6166-4AD3-96D1-8C455224D850}" dt="2024-04-10T08:27:24.888" v="2792" actId="478"/>
          <ac:picMkLst>
            <pc:docMk/>
            <pc:sldMk cId="1348137874" sldId="317"/>
            <ac:picMk id="2" creationId="{F1AEF73E-C7B2-017C-FD31-80BD66A5A7FD}"/>
          </ac:picMkLst>
        </pc:picChg>
        <pc:picChg chg="add del mod">
          <ac:chgData name="Mrs Moir" userId="3d483297-4083-43f8-84f2-e3629a17ffb1" providerId="ADAL" clId="{21539D96-6166-4AD3-96D1-8C455224D850}" dt="2024-04-10T08:32:06" v="2845" actId="478"/>
          <ac:picMkLst>
            <pc:docMk/>
            <pc:sldMk cId="1348137874" sldId="317"/>
            <ac:picMk id="4" creationId="{2291B22F-1ED1-17AC-D84E-9605CA84AC1B}"/>
          </ac:picMkLst>
        </pc:picChg>
        <pc:picChg chg="del">
          <ac:chgData name="Mrs Moir" userId="3d483297-4083-43f8-84f2-e3629a17ffb1" providerId="ADAL" clId="{21539D96-6166-4AD3-96D1-8C455224D850}" dt="2024-04-10T08:27:31.971" v="2795" actId="478"/>
          <ac:picMkLst>
            <pc:docMk/>
            <pc:sldMk cId="1348137874" sldId="317"/>
            <ac:picMk id="14" creationId="{E755CED6-09E3-9287-70CF-38652532BB9A}"/>
          </ac:picMkLst>
        </pc:picChg>
        <pc:picChg chg="mod">
          <ac:chgData name="Mrs Moir" userId="3d483297-4083-43f8-84f2-e3629a17ffb1" providerId="ADAL" clId="{21539D96-6166-4AD3-96D1-8C455224D850}" dt="2024-04-10T08:29:56.155" v="2831" actId="165"/>
          <ac:picMkLst>
            <pc:docMk/>
            <pc:sldMk cId="1348137874" sldId="317"/>
            <ac:picMk id="24" creationId="{51B509EA-BFDB-0D0E-D325-0504AB82FD33}"/>
          </ac:picMkLst>
        </pc:picChg>
        <pc:picChg chg="mod">
          <ac:chgData name="Mrs Moir" userId="3d483297-4083-43f8-84f2-e3629a17ffb1" providerId="ADAL" clId="{21539D96-6166-4AD3-96D1-8C455224D850}" dt="2024-04-10T08:29:56.155" v="2831" actId="165"/>
          <ac:picMkLst>
            <pc:docMk/>
            <pc:sldMk cId="1348137874" sldId="317"/>
            <ac:picMk id="26" creationId="{76CC3B27-A3F3-4510-60D2-1D358591A297}"/>
          </ac:picMkLst>
        </pc:picChg>
        <pc:picChg chg="mod">
          <ac:chgData name="Mrs Moir" userId="3d483297-4083-43f8-84f2-e3629a17ffb1" providerId="ADAL" clId="{21539D96-6166-4AD3-96D1-8C455224D850}" dt="2024-04-10T08:29:56.155" v="2831" actId="165"/>
          <ac:picMkLst>
            <pc:docMk/>
            <pc:sldMk cId="1348137874" sldId="317"/>
            <ac:picMk id="28" creationId="{0839ECF3-6A74-638D-3BF1-2F15E6AE5BED}"/>
          </ac:picMkLst>
        </pc:picChg>
        <pc:picChg chg="mod">
          <ac:chgData name="Mrs Moir" userId="3d483297-4083-43f8-84f2-e3629a17ffb1" providerId="ADAL" clId="{21539D96-6166-4AD3-96D1-8C455224D850}" dt="2024-04-10T08:29:56.155" v="2831" actId="165"/>
          <ac:picMkLst>
            <pc:docMk/>
            <pc:sldMk cId="1348137874" sldId="317"/>
            <ac:picMk id="30" creationId="{F6509361-9374-F5D0-8921-57DD6A56C7F1}"/>
          </ac:picMkLst>
        </pc:picChg>
        <pc:picChg chg="mod">
          <ac:chgData name="Mrs Moir" userId="3d483297-4083-43f8-84f2-e3629a17ffb1" providerId="ADAL" clId="{21539D96-6166-4AD3-96D1-8C455224D850}" dt="2024-04-10T08:29:56.155" v="2831" actId="165"/>
          <ac:picMkLst>
            <pc:docMk/>
            <pc:sldMk cId="1348137874" sldId="317"/>
            <ac:picMk id="31" creationId="{B134C153-F467-0DEF-4A7C-11BF1EA0689E}"/>
          </ac:picMkLst>
        </pc:picChg>
        <pc:picChg chg="mod">
          <ac:chgData name="Mrs Moir" userId="3d483297-4083-43f8-84f2-e3629a17ffb1" providerId="ADAL" clId="{21539D96-6166-4AD3-96D1-8C455224D850}" dt="2024-04-10T08:29:56.155" v="2831" actId="165"/>
          <ac:picMkLst>
            <pc:docMk/>
            <pc:sldMk cId="1348137874" sldId="317"/>
            <ac:picMk id="33" creationId="{DCEFF8C4-A113-F1A8-3558-51AA969F3A99}"/>
          </ac:picMkLst>
        </pc:picChg>
        <pc:picChg chg="mod">
          <ac:chgData name="Mrs Moir" userId="3d483297-4083-43f8-84f2-e3629a17ffb1" providerId="ADAL" clId="{21539D96-6166-4AD3-96D1-8C455224D850}" dt="2024-04-10T08:30:13.968" v="2834" actId="571"/>
          <ac:picMkLst>
            <pc:docMk/>
            <pc:sldMk cId="1348137874" sldId="317"/>
            <ac:picMk id="37" creationId="{332EC219-8A88-07E4-6C26-BFA36B1C0B25}"/>
          </ac:picMkLst>
        </pc:picChg>
        <pc:picChg chg="mod">
          <ac:chgData name="Mrs Moir" userId="3d483297-4083-43f8-84f2-e3629a17ffb1" providerId="ADAL" clId="{21539D96-6166-4AD3-96D1-8C455224D850}" dt="2024-04-10T08:30:13.968" v="2834" actId="571"/>
          <ac:picMkLst>
            <pc:docMk/>
            <pc:sldMk cId="1348137874" sldId="317"/>
            <ac:picMk id="40" creationId="{40C77726-5D47-18D8-5C62-6223899F08D8}"/>
          </ac:picMkLst>
        </pc:picChg>
      </pc:sldChg>
      <pc:sldChg chg="add del setBg">
        <pc:chgData name="Mrs Moir" userId="3d483297-4083-43f8-84f2-e3629a17ffb1" providerId="ADAL" clId="{21539D96-6166-4AD3-96D1-8C455224D850}" dt="2024-04-10T08:26:55.564" v="2788" actId="47"/>
        <pc:sldMkLst>
          <pc:docMk/>
          <pc:sldMk cId="2034892228" sldId="317"/>
        </pc:sldMkLst>
      </pc:sldChg>
      <pc:sldChg chg="add del setBg">
        <pc:chgData name="Mrs Moir" userId="3d483297-4083-43f8-84f2-e3629a17ffb1" providerId="ADAL" clId="{21539D96-6166-4AD3-96D1-8C455224D850}" dt="2024-04-10T08:26:53.706" v="2787" actId="47"/>
        <pc:sldMkLst>
          <pc:docMk/>
          <pc:sldMk cId="672778934" sldId="318"/>
        </pc:sldMkLst>
      </pc:sldChg>
      <pc:sldChg chg="modSp add mod ord">
        <pc:chgData name="Mrs Moir" userId="3d483297-4083-43f8-84f2-e3629a17ffb1" providerId="ADAL" clId="{21539D96-6166-4AD3-96D1-8C455224D850}" dt="2024-04-10T09:26:05.422" v="5022"/>
        <pc:sldMkLst>
          <pc:docMk/>
          <pc:sldMk cId="1604634922" sldId="318"/>
        </pc:sldMkLst>
        <pc:spChg chg="mod">
          <ac:chgData name="Mrs Moir" userId="3d483297-4083-43f8-84f2-e3629a17ffb1" providerId="ADAL" clId="{21539D96-6166-4AD3-96D1-8C455224D850}" dt="2024-04-10T08:54:43.570" v="3504" actId="20577"/>
          <ac:spMkLst>
            <pc:docMk/>
            <pc:sldMk cId="1604634922" sldId="318"/>
            <ac:spMk id="41" creationId="{87F30E9D-98FC-06D1-8996-A048811EFCB2}"/>
          </ac:spMkLst>
        </pc:spChg>
      </pc:sldChg>
      <pc:sldChg chg="modSp add mod ord">
        <pc:chgData name="Mrs Moir" userId="3d483297-4083-43f8-84f2-e3629a17ffb1" providerId="ADAL" clId="{21539D96-6166-4AD3-96D1-8C455224D850}" dt="2024-04-10T09:26:52.700" v="5030"/>
        <pc:sldMkLst>
          <pc:docMk/>
          <pc:sldMk cId="2016799911" sldId="319"/>
        </pc:sldMkLst>
        <pc:spChg chg="mod">
          <ac:chgData name="Mrs Moir" userId="3d483297-4083-43f8-84f2-e3629a17ffb1" providerId="ADAL" clId="{21539D96-6166-4AD3-96D1-8C455224D850}" dt="2024-04-10T09:21:35.907" v="4982" actId="20577"/>
          <ac:spMkLst>
            <pc:docMk/>
            <pc:sldMk cId="2016799911" sldId="319"/>
            <ac:spMk id="41" creationId="{87F30E9D-98FC-06D1-8996-A048811EFCB2}"/>
          </ac:spMkLst>
        </pc:spChg>
      </pc:sldChg>
      <pc:sldChg chg="modSp add mod ord">
        <pc:chgData name="Mrs Moir" userId="3d483297-4083-43f8-84f2-e3629a17ffb1" providerId="ADAL" clId="{21539D96-6166-4AD3-96D1-8C455224D850}" dt="2024-04-10T09:43:08.574" v="5158"/>
        <pc:sldMkLst>
          <pc:docMk/>
          <pc:sldMk cId="78035227" sldId="320"/>
        </pc:sldMkLst>
        <pc:spChg chg="mod">
          <ac:chgData name="Mrs Moir" userId="3d483297-4083-43f8-84f2-e3629a17ffb1" providerId="ADAL" clId="{21539D96-6166-4AD3-96D1-8C455224D850}" dt="2024-04-10T09:11:20.280" v="4161" actId="20577"/>
          <ac:spMkLst>
            <pc:docMk/>
            <pc:sldMk cId="78035227" sldId="320"/>
            <ac:spMk id="41" creationId="{87F30E9D-98FC-06D1-8996-A048811EFCB2}"/>
          </ac:spMkLst>
        </pc:spChg>
      </pc:sldChg>
      <pc:sldChg chg="modSp add mod ord">
        <pc:chgData name="Mrs Moir" userId="3d483297-4083-43f8-84f2-e3629a17ffb1" providerId="ADAL" clId="{21539D96-6166-4AD3-96D1-8C455224D850}" dt="2024-04-10T09:43:17.273" v="5162"/>
        <pc:sldMkLst>
          <pc:docMk/>
          <pc:sldMk cId="2283060558" sldId="321"/>
        </pc:sldMkLst>
        <pc:spChg chg="mod">
          <ac:chgData name="Mrs Moir" userId="3d483297-4083-43f8-84f2-e3629a17ffb1" providerId="ADAL" clId="{21539D96-6166-4AD3-96D1-8C455224D850}" dt="2024-04-10T09:15:24.123" v="4698" actId="33524"/>
          <ac:spMkLst>
            <pc:docMk/>
            <pc:sldMk cId="2283060558" sldId="321"/>
            <ac:spMk id="41" creationId="{87F30E9D-98FC-06D1-8996-A048811EFCB2}"/>
          </ac:spMkLst>
        </pc:spChg>
      </pc:sldChg>
      <pc:sldChg chg="modSp add mod ord">
        <pc:chgData name="Mrs Moir" userId="3d483297-4083-43f8-84f2-e3629a17ffb1" providerId="ADAL" clId="{21539D96-6166-4AD3-96D1-8C455224D850}" dt="2024-04-10T09:26:33.015" v="5027"/>
        <pc:sldMkLst>
          <pc:docMk/>
          <pc:sldMk cId="1836301903" sldId="322"/>
        </pc:sldMkLst>
        <pc:spChg chg="mod">
          <ac:chgData name="Mrs Moir" userId="3d483297-4083-43f8-84f2-e3629a17ffb1" providerId="ADAL" clId="{21539D96-6166-4AD3-96D1-8C455224D850}" dt="2024-04-10T09:18:34.709" v="4853" actId="33524"/>
          <ac:spMkLst>
            <pc:docMk/>
            <pc:sldMk cId="1836301903" sldId="322"/>
            <ac:spMk id="41" creationId="{87F30E9D-98FC-06D1-8996-A048811EFCB2}"/>
          </ac:spMkLst>
        </pc:spChg>
      </pc:sldChg>
      <pc:sldChg chg="addSp delSp modSp add mod ord">
        <pc:chgData name="Mrs Moir" userId="3d483297-4083-43f8-84f2-e3629a17ffb1" providerId="ADAL" clId="{21539D96-6166-4AD3-96D1-8C455224D850}" dt="2024-04-10T09:25:55.946" v="5020"/>
        <pc:sldMkLst>
          <pc:docMk/>
          <pc:sldMk cId="3806473097" sldId="323"/>
        </pc:sldMkLst>
        <pc:spChg chg="mod">
          <ac:chgData name="Mrs Moir" userId="3d483297-4083-43f8-84f2-e3629a17ffb1" providerId="ADAL" clId="{21539D96-6166-4AD3-96D1-8C455224D850}" dt="2024-04-10T09:19:23.856" v="4882" actId="20577"/>
          <ac:spMkLst>
            <pc:docMk/>
            <pc:sldMk cId="3806473097" sldId="323"/>
            <ac:spMk id="7" creationId="{33F291DD-DE72-63C2-A254-073904D284F4}"/>
          </ac:spMkLst>
        </pc:spChg>
        <pc:grpChg chg="del">
          <ac:chgData name="Mrs Moir" userId="3d483297-4083-43f8-84f2-e3629a17ffb1" providerId="ADAL" clId="{21539D96-6166-4AD3-96D1-8C455224D850}" dt="2024-04-10T09:19:27.264" v="4883" actId="478"/>
          <ac:grpSpMkLst>
            <pc:docMk/>
            <pc:sldMk cId="3806473097" sldId="323"/>
            <ac:grpSpMk id="11" creationId="{6C6F4945-A4FB-9777-1B3B-7E32E2EF2494}"/>
          </ac:grpSpMkLst>
        </pc:grpChg>
        <pc:picChg chg="add mod">
          <ac:chgData name="Mrs Moir" userId="3d483297-4083-43f8-84f2-e3629a17ffb1" providerId="ADAL" clId="{21539D96-6166-4AD3-96D1-8C455224D850}" dt="2024-04-10T09:22:38.502" v="4990" actId="1076"/>
          <ac:picMkLst>
            <pc:docMk/>
            <pc:sldMk cId="3806473097" sldId="323"/>
            <ac:picMk id="4" creationId="{E0106D01-F807-C9F3-D21A-800DA2940DEF}"/>
          </ac:picMkLst>
        </pc:picChg>
      </pc:sldChg>
      <pc:sldChg chg="addSp delSp modSp add mod ord">
        <pc:chgData name="Mrs Moir" userId="3d483297-4083-43f8-84f2-e3629a17ffb1" providerId="ADAL" clId="{21539D96-6166-4AD3-96D1-8C455224D850}" dt="2024-04-10T09:27:24.560" v="5032"/>
        <pc:sldMkLst>
          <pc:docMk/>
          <pc:sldMk cId="772076" sldId="324"/>
        </pc:sldMkLst>
        <pc:spChg chg="mod">
          <ac:chgData name="Mrs Moir" userId="3d483297-4083-43f8-84f2-e3629a17ffb1" providerId="ADAL" clId="{21539D96-6166-4AD3-96D1-8C455224D850}" dt="2024-04-10T09:19:42.036" v="4903" actId="20577"/>
          <ac:spMkLst>
            <pc:docMk/>
            <pc:sldMk cId="772076" sldId="324"/>
            <ac:spMk id="7" creationId="{33F291DD-DE72-63C2-A254-073904D284F4}"/>
          </ac:spMkLst>
        </pc:spChg>
        <pc:grpChg chg="del">
          <ac:chgData name="Mrs Moir" userId="3d483297-4083-43f8-84f2-e3629a17ffb1" providerId="ADAL" clId="{21539D96-6166-4AD3-96D1-8C455224D850}" dt="2024-04-10T09:19:45.785" v="4904" actId="478"/>
          <ac:grpSpMkLst>
            <pc:docMk/>
            <pc:sldMk cId="772076" sldId="324"/>
            <ac:grpSpMk id="11" creationId="{6C6F4945-A4FB-9777-1B3B-7E32E2EF2494}"/>
          </ac:grpSpMkLst>
        </pc:grpChg>
        <pc:picChg chg="add mod">
          <ac:chgData name="Mrs Moir" userId="3d483297-4083-43f8-84f2-e3629a17ffb1" providerId="ADAL" clId="{21539D96-6166-4AD3-96D1-8C455224D850}" dt="2024-04-10T09:24:36.434" v="5010" actId="1035"/>
          <ac:picMkLst>
            <pc:docMk/>
            <pc:sldMk cId="772076" sldId="324"/>
            <ac:picMk id="4" creationId="{81191E78-4FE3-0B7E-55CA-0CAC7FA5E23D}"/>
          </ac:picMkLst>
        </pc:picChg>
      </pc:sldChg>
      <pc:sldChg chg="addSp delSp modSp add mod ord">
        <pc:chgData name="Mrs Moir" userId="3d483297-4083-43f8-84f2-e3629a17ffb1" providerId="ADAL" clId="{21539D96-6166-4AD3-96D1-8C455224D850}" dt="2024-04-10T09:43:11.917" v="5160"/>
        <pc:sldMkLst>
          <pc:docMk/>
          <pc:sldMk cId="3394254082" sldId="325"/>
        </pc:sldMkLst>
        <pc:spChg chg="mod">
          <ac:chgData name="Mrs Moir" userId="3d483297-4083-43f8-84f2-e3629a17ffb1" providerId="ADAL" clId="{21539D96-6166-4AD3-96D1-8C455224D850}" dt="2024-04-10T09:20:00.350" v="4923" actId="20577"/>
          <ac:spMkLst>
            <pc:docMk/>
            <pc:sldMk cId="3394254082" sldId="325"/>
            <ac:spMk id="7" creationId="{33F291DD-DE72-63C2-A254-073904D284F4}"/>
          </ac:spMkLst>
        </pc:spChg>
        <pc:grpChg chg="del">
          <ac:chgData name="Mrs Moir" userId="3d483297-4083-43f8-84f2-e3629a17ffb1" providerId="ADAL" clId="{21539D96-6166-4AD3-96D1-8C455224D850}" dt="2024-04-10T09:19:49.395" v="4905" actId="478"/>
          <ac:grpSpMkLst>
            <pc:docMk/>
            <pc:sldMk cId="3394254082" sldId="325"/>
            <ac:grpSpMk id="11" creationId="{6C6F4945-A4FB-9777-1B3B-7E32E2EF2494}"/>
          </ac:grpSpMkLst>
        </pc:grpChg>
        <pc:picChg chg="add mod">
          <ac:chgData name="Mrs Moir" userId="3d483297-4083-43f8-84f2-e3629a17ffb1" providerId="ADAL" clId="{21539D96-6166-4AD3-96D1-8C455224D850}" dt="2024-04-10T09:23:43.839" v="5000" actId="1076"/>
          <ac:picMkLst>
            <pc:docMk/>
            <pc:sldMk cId="3394254082" sldId="325"/>
            <ac:picMk id="4" creationId="{C1AFC092-BA54-55EA-B9E6-D11CC5AEF8F3}"/>
          </ac:picMkLst>
        </pc:picChg>
      </pc:sldChg>
      <pc:sldChg chg="addSp delSp modSp add mod ord">
        <pc:chgData name="Mrs Moir" userId="3d483297-4083-43f8-84f2-e3629a17ffb1" providerId="ADAL" clId="{21539D96-6166-4AD3-96D1-8C455224D850}" dt="2024-04-10T09:26:20.989" v="5024"/>
        <pc:sldMkLst>
          <pc:docMk/>
          <pc:sldMk cId="330854328" sldId="326"/>
        </pc:sldMkLst>
        <pc:spChg chg="mod">
          <ac:chgData name="Mrs Moir" userId="3d483297-4083-43f8-84f2-e3629a17ffb1" providerId="ADAL" clId="{21539D96-6166-4AD3-96D1-8C455224D850}" dt="2024-04-10T09:20:17.078" v="4947" actId="20577"/>
          <ac:spMkLst>
            <pc:docMk/>
            <pc:sldMk cId="330854328" sldId="326"/>
            <ac:spMk id="7" creationId="{33F291DD-DE72-63C2-A254-073904D284F4}"/>
          </ac:spMkLst>
        </pc:spChg>
        <pc:grpChg chg="del">
          <ac:chgData name="Mrs Moir" userId="3d483297-4083-43f8-84f2-e3629a17ffb1" providerId="ADAL" clId="{21539D96-6166-4AD3-96D1-8C455224D850}" dt="2024-04-10T09:20:25.879" v="4948" actId="478"/>
          <ac:grpSpMkLst>
            <pc:docMk/>
            <pc:sldMk cId="330854328" sldId="326"/>
            <ac:grpSpMk id="11" creationId="{6C6F4945-A4FB-9777-1B3B-7E32E2EF2494}"/>
          </ac:grpSpMkLst>
        </pc:grpChg>
        <pc:picChg chg="add mod">
          <ac:chgData name="Mrs Moir" userId="3d483297-4083-43f8-84f2-e3629a17ffb1" providerId="ADAL" clId="{21539D96-6166-4AD3-96D1-8C455224D850}" dt="2024-04-10T09:22:10.330" v="4987" actId="1076"/>
          <ac:picMkLst>
            <pc:docMk/>
            <pc:sldMk cId="330854328" sldId="326"/>
            <ac:picMk id="4" creationId="{A860296D-7B8A-C95B-7DEE-B69BE448D7F6}"/>
          </ac:picMkLst>
        </pc:picChg>
      </pc:sldChg>
      <pc:sldChg chg="addSp delSp modSp add mod ord">
        <pc:chgData name="Mrs Moir" userId="3d483297-4083-43f8-84f2-e3629a17ffb1" providerId="ADAL" clId="{21539D96-6166-4AD3-96D1-8C455224D850}" dt="2024-04-10T09:26:52.700" v="5030"/>
        <pc:sldMkLst>
          <pc:docMk/>
          <pc:sldMk cId="1393909330" sldId="327"/>
        </pc:sldMkLst>
        <pc:spChg chg="mod">
          <ac:chgData name="Mrs Moir" userId="3d483297-4083-43f8-84f2-e3629a17ffb1" providerId="ADAL" clId="{21539D96-6166-4AD3-96D1-8C455224D850}" dt="2024-04-10T09:20:56.880" v="4977" actId="20577"/>
          <ac:spMkLst>
            <pc:docMk/>
            <pc:sldMk cId="1393909330" sldId="327"/>
            <ac:spMk id="7" creationId="{33F291DD-DE72-63C2-A254-073904D284F4}"/>
          </ac:spMkLst>
        </pc:spChg>
        <pc:grpChg chg="del">
          <ac:chgData name="Mrs Moir" userId="3d483297-4083-43f8-84f2-e3629a17ffb1" providerId="ADAL" clId="{21539D96-6166-4AD3-96D1-8C455224D850}" dt="2024-04-10T09:20:50.720" v="4972" actId="478"/>
          <ac:grpSpMkLst>
            <pc:docMk/>
            <pc:sldMk cId="1393909330" sldId="327"/>
            <ac:grpSpMk id="11" creationId="{6C6F4945-A4FB-9777-1B3B-7E32E2EF2494}"/>
          </ac:grpSpMkLst>
        </pc:grpChg>
        <pc:picChg chg="add mod">
          <ac:chgData name="Mrs Moir" userId="3d483297-4083-43f8-84f2-e3629a17ffb1" providerId="ADAL" clId="{21539D96-6166-4AD3-96D1-8C455224D850}" dt="2024-04-10T09:23:08.704" v="4995" actId="1076"/>
          <ac:picMkLst>
            <pc:docMk/>
            <pc:sldMk cId="1393909330" sldId="327"/>
            <ac:picMk id="4" creationId="{15A1DD0C-2FDB-B1CC-33D9-CECB13B64BD9}"/>
          </ac:picMkLst>
        </pc:picChg>
      </pc:sldChg>
      <pc:sldChg chg="addSp modSp new mod">
        <pc:chgData name="Mrs Moir" userId="3d483297-4083-43f8-84f2-e3629a17ffb1" providerId="ADAL" clId="{21539D96-6166-4AD3-96D1-8C455224D850}" dt="2024-04-10T09:40:16.418" v="5136" actId="1076"/>
        <pc:sldMkLst>
          <pc:docMk/>
          <pc:sldMk cId="991105656" sldId="328"/>
        </pc:sldMkLst>
        <pc:spChg chg="add mod">
          <ac:chgData name="Mrs Moir" userId="3d483297-4083-43f8-84f2-e3629a17ffb1" providerId="ADAL" clId="{21539D96-6166-4AD3-96D1-8C455224D850}" dt="2024-04-10T09:40:09.924" v="5135" actId="1076"/>
          <ac:spMkLst>
            <pc:docMk/>
            <pc:sldMk cId="991105656" sldId="328"/>
            <ac:spMk id="2" creationId="{70708559-5709-5FD0-D066-3AC606298128}"/>
          </ac:spMkLst>
        </pc:spChg>
        <pc:spChg chg="add">
          <ac:chgData name="Mrs Moir" userId="3d483297-4083-43f8-84f2-e3629a17ffb1" providerId="ADAL" clId="{21539D96-6166-4AD3-96D1-8C455224D850}" dt="2024-04-10T09:30:28.923" v="5037"/>
          <ac:spMkLst>
            <pc:docMk/>
            <pc:sldMk cId="991105656" sldId="328"/>
            <ac:spMk id="4" creationId="{764DABBA-AAC5-0582-7C0B-DD74122884CF}"/>
          </ac:spMkLst>
        </pc:spChg>
        <pc:spChg chg="add mod">
          <ac:chgData name="Mrs Moir" userId="3d483297-4083-43f8-84f2-e3629a17ffb1" providerId="ADAL" clId="{21539D96-6166-4AD3-96D1-8C455224D850}" dt="2024-04-10T09:35:57.867" v="5098" actId="2085"/>
          <ac:spMkLst>
            <pc:docMk/>
            <pc:sldMk cId="991105656" sldId="328"/>
            <ac:spMk id="5" creationId="{0FBB0745-3CAD-3055-173E-58FA75BF4D0F}"/>
          </ac:spMkLst>
        </pc:spChg>
        <pc:picChg chg="add mod">
          <ac:chgData name="Mrs Moir" userId="3d483297-4083-43f8-84f2-e3629a17ffb1" providerId="ADAL" clId="{21539D96-6166-4AD3-96D1-8C455224D850}" dt="2024-04-10T09:40:16.418" v="5136" actId="1076"/>
          <ac:picMkLst>
            <pc:docMk/>
            <pc:sldMk cId="991105656" sldId="328"/>
            <ac:picMk id="3" creationId="{06258C51-8F73-ED99-4AF5-03D188BCE131}"/>
          </ac:picMkLst>
        </pc:picChg>
      </pc:sldChg>
      <pc:sldChg chg="addSp delSp modSp add mod ord">
        <pc:chgData name="Mrs Moir" userId="3d483297-4083-43f8-84f2-e3629a17ffb1" providerId="ADAL" clId="{21539D96-6166-4AD3-96D1-8C455224D850}" dt="2024-04-10T09:41:30.442" v="5144"/>
        <pc:sldMkLst>
          <pc:docMk/>
          <pc:sldMk cId="2078601913" sldId="329"/>
        </pc:sldMkLst>
        <pc:spChg chg="mod">
          <ac:chgData name="Mrs Moir" userId="3d483297-4083-43f8-84f2-e3629a17ffb1" providerId="ADAL" clId="{21539D96-6166-4AD3-96D1-8C455224D850}" dt="2024-04-10T09:38:24.467" v="5120" actId="1076"/>
          <ac:spMkLst>
            <pc:docMk/>
            <pc:sldMk cId="2078601913" sldId="329"/>
            <ac:spMk id="2" creationId="{70708559-5709-5FD0-D066-3AC606298128}"/>
          </ac:spMkLst>
        </pc:spChg>
        <pc:picChg chg="del">
          <ac:chgData name="Mrs Moir" userId="3d483297-4083-43f8-84f2-e3629a17ffb1" providerId="ADAL" clId="{21539D96-6166-4AD3-96D1-8C455224D850}" dt="2024-04-10T09:36:54.558" v="5104" actId="478"/>
          <ac:picMkLst>
            <pc:docMk/>
            <pc:sldMk cId="2078601913" sldId="329"/>
            <ac:picMk id="3" creationId="{06258C51-8F73-ED99-4AF5-03D188BCE131}"/>
          </ac:picMkLst>
        </pc:picChg>
        <pc:picChg chg="add mod">
          <ac:chgData name="Mrs Moir" userId="3d483297-4083-43f8-84f2-e3629a17ffb1" providerId="ADAL" clId="{21539D96-6166-4AD3-96D1-8C455224D850}" dt="2024-04-10T09:38:04.369" v="5114" actId="1076"/>
          <ac:picMkLst>
            <pc:docMk/>
            <pc:sldMk cId="2078601913" sldId="329"/>
            <ac:picMk id="6" creationId="{EC180407-1338-D70C-C8F6-518A35718CD9}"/>
          </ac:picMkLst>
        </pc:picChg>
      </pc:sldChg>
      <pc:sldChg chg="add ord">
        <pc:chgData name="Mrs Moir" userId="3d483297-4083-43f8-84f2-e3629a17ffb1" providerId="ADAL" clId="{21539D96-6166-4AD3-96D1-8C455224D850}" dt="2024-04-10T09:41:44.776" v="5146"/>
        <pc:sldMkLst>
          <pc:docMk/>
          <pc:sldMk cId="2608401585" sldId="330"/>
        </pc:sldMkLst>
      </pc:sldChg>
      <pc:sldChg chg="add ord replId">
        <pc:chgData name="Mrs Moir" userId="3d483297-4083-43f8-84f2-e3629a17ffb1" providerId="ADAL" clId="{21539D96-6166-4AD3-96D1-8C455224D850}" dt="2024-04-10T09:41:53.854" v="5148"/>
        <pc:sldMkLst>
          <pc:docMk/>
          <pc:sldMk cId="2119623353" sldId="331"/>
        </pc:sldMkLst>
      </pc:sldChg>
      <pc:sldChg chg="add ord">
        <pc:chgData name="Mrs Moir" userId="3d483297-4083-43f8-84f2-e3629a17ffb1" providerId="ADAL" clId="{21539D96-6166-4AD3-96D1-8C455224D850}" dt="2024-04-10T09:42:08.537" v="5150"/>
        <pc:sldMkLst>
          <pc:docMk/>
          <pc:sldMk cId="1219498446" sldId="332"/>
        </pc:sldMkLst>
      </pc:sldChg>
      <pc:sldChg chg="add ord replId">
        <pc:chgData name="Mrs Moir" userId="3d483297-4083-43f8-84f2-e3629a17ffb1" providerId="ADAL" clId="{21539D96-6166-4AD3-96D1-8C455224D850}" dt="2024-04-10T09:42:33.399" v="5152"/>
        <pc:sldMkLst>
          <pc:docMk/>
          <pc:sldMk cId="31094644" sldId="333"/>
        </pc:sldMkLst>
      </pc:sldChg>
      <pc:sldChg chg="add ord">
        <pc:chgData name="Mrs Moir" userId="3d483297-4083-43f8-84f2-e3629a17ffb1" providerId="ADAL" clId="{21539D96-6166-4AD3-96D1-8C455224D850}" dt="2024-04-10T09:42:43.374" v="5154"/>
        <pc:sldMkLst>
          <pc:docMk/>
          <pc:sldMk cId="87319860" sldId="334"/>
        </pc:sldMkLst>
      </pc:sldChg>
      <pc:sldChg chg="add ord replId">
        <pc:chgData name="Mrs Moir" userId="3d483297-4083-43f8-84f2-e3629a17ffb1" providerId="ADAL" clId="{21539D96-6166-4AD3-96D1-8C455224D850}" dt="2024-04-10T09:42:43.374" v="5154"/>
        <pc:sldMkLst>
          <pc:docMk/>
          <pc:sldMk cId="2746895939" sldId="335"/>
        </pc:sldMkLst>
      </pc:sldChg>
      <pc:sldChg chg="add ord">
        <pc:chgData name="Mrs Moir" userId="3d483297-4083-43f8-84f2-e3629a17ffb1" providerId="ADAL" clId="{21539D96-6166-4AD3-96D1-8C455224D850}" dt="2024-04-10T09:42:59.506" v="5156"/>
        <pc:sldMkLst>
          <pc:docMk/>
          <pc:sldMk cId="900881641" sldId="336"/>
        </pc:sldMkLst>
      </pc:sldChg>
      <pc:sldChg chg="add ord replId">
        <pc:chgData name="Mrs Moir" userId="3d483297-4083-43f8-84f2-e3629a17ffb1" providerId="ADAL" clId="{21539D96-6166-4AD3-96D1-8C455224D850}" dt="2024-04-10T09:42:59.506" v="5156"/>
        <pc:sldMkLst>
          <pc:docMk/>
          <pc:sldMk cId="302493597" sldId="337"/>
        </pc:sldMkLst>
      </pc:sldChg>
      <pc:sldChg chg="add ord">
        <pc:chgData name="Mrs Moir" userId="3d483297-4083-43f8-84f2-e3629a17ffb1" providerId="ADAL" clId="{21539D96-6166-4AD3-96D1-8C455224D850}" dt="2024-04-10T09:42:59.506" v="5156"/>
        <pc:sldMkLst>
          <pc:docMk/>
          <pc:sldMk cId="4000154204" sldId="338"/>
        </pc:sldMkLst>
      </pc:sldChg>
      <pc:sldChg chg="add ord replId">
        <pc:chgData name="Mrs Moir" userId="3d483297-4083-43f8-84f2-e3629a17ffb1" providerId="ADAL" clId="{21539D96-6166-4AD3-96D1-8C455224D850}" dt="2024-04-10T09:42:59.506" v="5156"/>
        <pc:sldMkLst>
          <pc:docMk/>
          <pc:sldMk cId="3263856881" sldId="339"/>
        </pc:sldMkLst>
      </pc:sldChg>
      <pc:sldChg chg="add del ord">
        <pc:chgData name="Mrs Moir" userId="3d483297-4083-43f8-84f2-e3629a17ffb1" providerId="ADAL" clId="{21539D96-6166-4AD3-96D1-8C455224D850}" dt="2024-06-02T21:24:26.348" v="7226" actId="47"/>
        <pc:sldMkLst>
          <pc:docMk/>
          <pc:sldMk cId="2197682133" sldId="340"/>
        </pc:sldMkLst>
      </pc:sldChg>
      <pc:sldChg chg="add del ord replId">
        <pc:chgData name="Mrs Moir" userId="3d483297-4083-43f8-84f2-e3629a17ffb1" providerId="ADAL" clId="{21539D96-6166-4AD3-96D1-8C455224D850}" dt="2024-06-02T21:24:27.290" v="7227" actId="47"/>
        <pc:sldMkLst>
          <pc:docMk/>
          <pc:sldMk cId="4120851146" sldId="341"/>
        </pc:sldMkLst>
      </pc:sldChg>
      <pc:sldChg chg="delSp modSp add del mod">
        <pc:chgData name="Mrs Moir" userId="3d483297-4083-43f8-84f2-e3629a17ffb1" providerId="ADAL" clId="{21539D96-6166-4AD3-96D1-8C455224D850}" dt="2024-04-13T18:38:46.874" v="6033" actId="47"/>
        <pc:sldMkLst>
          <pc:docMk/>
          <pc:sldMk cId="818128684" sldId="342"/>
        </pc:sldMkLst>
        <pc:picChg chg="del mod">
          <ac:chgData name="Mrs Moir" userId="3d483297-4083-43f8-84f2-e3629a17ffb1" providerId="ADAL" clId="{21539D96-6166-4AD3-96D1-8C455224D850}" dt="2024-04-11T09:34:52.871" v="5447" actId="478"/>
          <ac:picMkLst>
            <pc:docMk/>
            <pc:sldMk cId="818128684" sldId="342"/>
            <ac:picMk id="4" creationId="{222EFD1A-5F3A-769F-6135-6FD9799686D3}"/>
          </ac:picMkLst>
        </pc:picChg>
        <pc:picChg chg="del">
          <ac:chgData name="Mrs Moir" userId="3d483297-4083-43f8-84f2-e3629a17ffb1" providerId="ADAL" clId="{21539D96-6166-4AD3-96D1-8C455224D850}" dt="2024-04-11T09:34:55.509" v="5448" actId="478"/>
          <ac:picMkLst>
            <pc:docMk/>
            <pc:sldMk cId="818128684" sldId="342"/>
            <ac:picMk id="6" creationId="{E13414DD-1EE9-5EF4-4C1F-FAD3A827BFAA}"/>
          </ac:picMkLst>
        </pc:picChg>
      </pc:sldChg>
      <pc:sldChg chg="addSp delSp modSp add mod">
        <pc:chgData name="Mrs Moir" userId="3d483297-4083-43f8-84f2-e3629a17ffb1" providerId="ADAL" clId="{21539D96-6166-4AD3-96D1-8C455224D850}" dt="2024-04-13T18:40:18.428" v="6043" actId="1076"/>
        <pc:sldMkLst>
          <pc:docMk/>
          <pc:sldMk cId="1540930981" sldId="343"/>
        </pc:sldMkLst>
        <pc:spChg chg="add mod">
          <ac:chgData name="Mrs Moir" userId="3d483297-4083-43f8-84f2-e3629a17ffb1" providerId="ADAL" clId="{21539D96-6166-4AD3-96D1-8C455224D850}" dt="2024-04-13T18:08:34.608" v="5790" actId="1076"/>
          <ac:spMkLst>
            <pc:docMk/>
            <pc:sldMk cId="1540930981" sldId="343"/>
            <ac:spMk id="9" creationId="{8FE9EFAA-952F-0A11-15D9-2607426872F9}"/>
          </ac:spMkLst>
        </pc:spChg>
        <pc:picChg chg="del">
          <ac:chgData name="Mrs Moir" userId="3d483297-4083-43f8-84f2-e3629a17ffb1" providerId="ADAL" clId="{21539D96-6166-4AD3-96D1-8C455224D850}" dt="2024-04-13T18:08:24.315" v="5788" actId="478"/>
          <ac:picMkLst>
            <pc:docMk/>
            <pc:sldMk cId="1540930981" sldId="343"/>
            <ac:picMk id="3" creationId="{2F9AA3EF-9765-6AA9-3465-EAD19F750B9E}"/>
          </ac:picMkLst>
        </pc:picChg>
        <pc:picChg chg="mod">
          <ac:chgData name="Mrs Moir" userId="3d483297-4083-43f8-84f2-e3629a17ffb1" providerId="ADAL" clId="{21539D96-6166-4AD3-96D1-8C455224D850}" dt="2024-04-13T18:40:18.428" v="6043" actId="1076"/>
          <ac:picMkLst>
            <pc:docMk/>
            <pc:sldMk cId="1540930981" sldId="343"/>
            <ac:picMk id="4" creationId="{E0010A3B-2E5D-3681-B2DD-0A3479203DFA}"/>
          </ac:picMkLst>
        </pc:picChg>
        <pc:picChg chg="del mod">
          <ac:chgData name="Mrs Moir" userId="3d483297-4083-43f8-84f2-e3629a17ffb1" providerId="ADAL" clId="{21539D96-6166-4AD3-96D1-8C455224D850}" dt="2024-04-13T18:12:48.136" v="5831" actId="478"/>
          <ac:picMkLst>
            <pc:docMk/>
            <pc:sldMk cId="1540930981" sldId="343"/>
            <ac:picMk id="5" creationId="{0A40BA69-4797-28BB-2434-D880E72E96B8}"/>
          </ac:picMkLst>
        </pc:picChg>
        <pc:picChg chg="mod modCrop">
          <ac:chgData name="Mrs Moir" userId="3d483297-4083-43f8-84f2-e3629a17ffb1" providerId="ADAL" clId="{21539D96-6166-4AD3-96D1-8C455224D850}" dt="2024-04-13T18:39:52.758" v="6039" actId="732"/>
          <ac:picMkLst>
            <pc:docMk/>
            <pc:sldMk cId="1540930981" sldId="343"/>
            <ac:picMk id="6" creationId="{AD10F29D-BF0E-F497-BA2A-D0307585849C}"/>
          </ac:picMkLst>
        </pc:picChg>
        <pc:picChg chg="mod ord">
          <ac:chgData name="Mrs Moir" userId="3d483297-4083-43f8-84f2-e3629a17ffb1" providerId="ADAL" clId="{21539D96-6166-4AD3-96D1-8C455224D850}" dt="2024-04-13T18:09:20.152" v="5805" actId="1036"/>
          <ac:picMkLst>
            <pc:docMk/>
            <pc:sldMk cId="1540930981" sldId="343"/>
            <ac:picMk id="7" creationId="{67D125DA-78CC-6C9B-599E-356198860B48}"/>
          </ac:picMkLst>
        </pc:picChg>
        <pc:picChg chg="add mod modCrop">
          <ac:chgData name="Mrs Moir" userId="3d483297-4083-43f8-84f2-e3629a17ffb1" providerId="ADAL" clId="{21539D96-6166-4AD3-96D1-8C455224D850}" dt="2024-04-13T18:39:59.849" v="6040" actId="1076"/>
          <ac:picMkLst>
            <pc:docMk/>
            <pc:sldMk cId="1540930981" sldId="343"/>
            <ac:picMk id="10" creationId="{1A49491C-B20F-34A5-F7B8-4B3153EAF220}"/>
          </ac:picMkLst>
        </pc:picChg>
        <pc:picChg chg="add mod modCrop">
          <ac:chgData name="Mrs Moir" userId="3d483297-4083-43f8-84f2-e3629a17ffb1" providerId="ADAL" clId="{21539D96-6166-4AD3-96D1-8C455224D850}" dt="2024-04-13T18:12:23.394" v="5828" actId="1076"/>
          <ac:picMkLst>
            <pc:docMk/>
            <pc:sldMk cId="1540930981" sldId="343"/>
            <ac:picMk id="11" creationId="{CE3DCB62-E002-DBFF-93A5-93476CC8445F}"/>
          </ac:picMkLst>
        </pc:picChg>
        <pc:picChg chg="add mod modCrop">
          <ac:chgData name="Mrs Moir" userId="3d483297-4083-43f8-84f2-e3629a17ffb1" providerId="ADAL" clId="{21539D96-6166-4AD3-96D1-8C455224D850}" dt="2024-04-13T18:11:46.959" v="5825" actId="1076"/>
          <ac:picMkLst>
            <pc:docMk/>
            <pc:sldMk cId="1540930981" sldId="343"/>
            <ac:picMk id="12" creationId="{0D1952C4-1DB5-821B-94DC-DE43D455913F}"/>
          </ac:picMkLst>
        </pc:picChg>
        <pc:picChg chg="add mod modCrop">
          <ac:chgData name="Mrs Moir" userId="3d483297-4083-43f8-84f2-e3629a17ffb1" providerId="ADAL" clId="{21539D96-6166-4AD3-96D1-8C455224D850}" dt="2024-04-13T18:39:44.110" v="6038" actId="1076"/>
          <ac:picMkLst>
            <pc:docMk/>
            <pc:sldMk cId="1540930981" sldId="343"/>
            <ac:picMk id="13" creationId="{FC545C00-FC93-BCA6-3ED4-28DEAA840BD1}"/>
          </ac:picMkLst>
        </pc:picChg>
        <pc:picChg chg="add mod modCrop">
          <ac:chgData name="Mrs Moir" userId="3d483297-4083-43f8-84f2-e3629a17ffb1" providerId="ADAL" clId="{21539D96-6166-4AD3-96D1-8C455224D850}" dt="2024-04-13T18:40:11.172" v="6042" actId="688"/>
          <ac:picMkLst>
            <pc:docMk/>
            <pc:sldMk cId="1540930981" sldId="343"/>
            <ac:picMk id="14" creationId="{FA412013-4EA9-8961-E45B-1223D8752FE0}"/>
          </ac:picMkLst>
        </pc:picChg>
        <pc:picChg chg="add mod modCrop">
          <ac:chgData name="Mrs Moir" userId="3d483297-4083-43f8-84f2-e3629a17ffb1" providerId="ADAL" clId="{21539D96-6166-4AD3-96D1-8C455224D850}" dt="2024-04-13T18:10:46.516" v="5818" actId="1076"/>
          <ac:picMkLst>
            <pc:docMk/>
            <pc:sldMk cId="1540930981" sldId="343"/>
            <ac:picMk id="15" creationId="{F4BAB144-DA08-F8A5-2309-92836BF3DAD5}"/>
          </ac:picMkLst>
        </pc:picChg>
      </pc:sldChg>
      <pc:sldChg chg="addSp delSp modSp add mod">
        <pc:chgData name="Mrs Moir" userId="3d483297-4083-43f8-84f2-e3629a17ffb1" providerId="ADAL" clId="{21539D96-6166-4AD3-96D1-8C455224D850}" dt="2024-04-13T18:15:44.347" v="5849" actId="14100"/>
        <pc:sldMkLst>
          <pc:docMk/>
          <pc:sldMk cId="1837618052" sldId="344"/>
        </pc:sldMkLst>
        <pc:spChg chg="add del mod">
          <ac:chgData name="Mrs Moir" userId="3d483297-4083-43f8-84f2-e3629a17ffb1" providerId="ADAL" clId="{21539D96-6166-4AD3-96D1-8C455224D850}" dt="2024-04-13T18:15:00.299" v="5842" actId="21"/>
          <ac:spMkLst>
            <pc:docMk/>
            <pc:sldMk cId="1837618052" sldId="344"/>
            <ac:spMk id="3" creationId="{76D32F1F-165B-E495-B97F-C4B3C23E1D1A}"/>
          </ac:spMkLst>
        </pc:spChg>
        <pc:spChg chg="add mod">
          <ac:chgData name="Mrs Moir" userId="3d483297-4083-43f8-84f2-e3629a17ffb1" providerId="ADAL" clId="{21539D96-6166-4AD3-96D1-8C455224D850}" dt="2024-04-13T18:14:56.222" v="5841" actId="1076"/>
          <ac:spMkLst>
            <pc:docMk/>
            <pc:sldMk cId="1837618052" sldId="344"/>
            <ac:spMk id="9" creationId="{09AD254B-1DB2-4E2F-B690-8885920FE837}"/>
          </ac:spMkLst>
        </pc:spChg>
        <pc:picChg chg="mod">
          <ac:chgData name="Mrs Moir" userId="3d483297-4083-43f8-84f2-e3629a17ffb1" providerId="ADAL" clId="{21539D96-6166-4AD3-96D1-8C455224D850}" dt="2024-04-13T18:14:18.288" v="5839" actId="1076"/>
          <ac:picMkLst>
            <pc:docMk/>
            <pc:sldMk cId="1837618052" sldId="344"/>
            <ac:picMk id="4" creationId="{4AC46242-669F-81D8-E226-C4E48BA7CBFE}"/>
          </ac:picMkLst>
        </pc:picChg>
        <pc:picChg chg="mod">
          <ac:chgData name="Mrs Moir" userId="3d483297-4083-43f8-84f2-e3629a17ffb1" providerId="ADAL" clId="{21539D96-6166-4AD3-96D1-8C455224D850}" dt="2024-04-13T18:14:06.486" v="5838" actId="1076"/>
          <ac:picMkLst>
            <pc:docMk/>
            <pc:sldMk cId="1837618052" sldId="344"/>
            <ac:picMk id="5" creationId="{8C3BA6B4-72E6-E289-7B75-8AE6E929745C}"/>
          </ac:picMkLst>
        </pc:picChg>
        <pc:picChg chg="del">
          <ac:chgData name="Mrs Moir" userId="3d483297-4083-43f8-84f2-e3629a17ffb1" providerId="ADAL" clId="{21539D96-6166-4AD3-96D1-8C455224D850}" dt="2024-04-13T18:13:41.718" v="5833" actId="478"/>
          <ac:picMkLst>
            <pc:docMk/>
            <pc:sldMk cId="1837618052" sldId="344"/>
            <ac:picMk id="6" creationId="{6E6D2F2E-99B9-FF58-A121-FC7C9C604424}"/>
          </ac:picMkLst>
        </pc:picChg>
        <pc:picChg chg="del">
          <ac:chgData name="Mrs Moir" userId="3d483297-4083-43f8-84f2-e3629a17ffb1" providerId="ADAL" clId="{21539D96-6166-4AD3-96D1-8C455224D850}" dt="2024-04-13T18:13:43.751" v="5834" actId="478"/>
          <ac:picMkLst>
            <pc:docMk/>
            <pc:sldMk cId="1837618052" sldId="344"/>
            <ac:picMk id="7" creationId="{8E6C629C-C938-38EC-7C93-A0996F5BAAD4}"/>
          </ac:picMkLst>
        </pc:picChg>
        <pc:picChg chg="mod">
          <ac:chgData name="Mrs Moir" userId="3d483297-4083-43f8-84f2-e3629a17ffb1" providerId="ADAL" clId="{21539D96-6166-4AD3-96D1-8C455224D850}" dt="2024-04-13T18:15:44.347" v="5849" actId="14100"/>
          <ac:picMkLst>
            <pc:docMk/>
            <pc:sldMk cId="1837618052" sldId="344"/>
            <ac:picMk id="8" creationId="{B7B41B31-E92E-D940-6691-405265CB4FE7}"/>
          </ac:picMkLst>
        </pc:picChg>
      </pc:sldChg>
      <pc:sldChg chg="addSp delSp modSp add mod">
        <pc:chgData name="Mrs Moir" userId="3d483297-4083-43f8-84f2-e3629a17ffb1" providerId="ADAL" clId="{21539D96-6166-4AD3-96D1-8C455224D850}" dt="2024-04-13T18:45:53.295" v="6062" actId="1076"/>
        <pc:sldMkLst>
          <pc:docMk/>
          <pc:sldMk cId="240670288" sldId="345"/>
        </pc:sldMkLst>
        <pc:spChg chg="add mod">
          <ac:chgData name="Mrs Moir" userId="3d483297-4083-43f8-84f2-e3629a17ffb1" providerId="ADAL" clId="{21539D96-6166-4AD3-96D1-8C455224D850}" dt="2024-04-13T18:18:30.954" v="5864" actId="1076"/>
          <ac:spMkLst>
            <pc:docMk/>
            <pc:sldMk cId="240670288" sldId="345"/>
            <ac:spMk id="8" creationId="{44D63E7F-8704-4DFB-CBC4-E8EB923E0084}"/>
          </ac:spMkLst>
        </pc:spChg>
        <pc:picChg chg="mod">
          <ac:chgData name="Mrs Moir" userId="3d483297-4083-43f8-84f2-e3629a17ffb1" providerId="ADAL" clId="{21539D96-6166-4AD3-96D1-8C455224D850}" dt="2024-04-13T18:44:52.727" v="6056" actId="29295"/>
          <ac:picMkLst>
            <pc:docMk/>
            <pc:sldMk cId="240670288" sldId="345"/>
            <ac:picMk id="3" creationId="{70A3A94B-8791-4A23-D10E-0C890B1D9035}"/>
          </ac:picMkLst>
        </pc:picChg>
        <pc:picChg chg="mod">
          <ac:chgData name="Mrs Moir" userId="3d483297-4083-43f8-84f2-e3629a17ffb1" providerId="ADAL" clId="{21539D96-6166-4AD3-96D1-8C455224D850}" dt="2024-04-13T18:45:53.295" v="6062" actId="1076"/>
          <ac:picMkLst>
            <pc:docMk/>
            <pc:sldMk cId="240670288" sldId="345"/>
            <ac:picMk id="4" creationId="{0F923781-AFC3-AB00-98CE-84D0103B9CB6}"/>
          </ac:picMkLst>
        </pc:picChg>
        <pc:picChg chg="del">
          <ac:chgData name="Mrs Moir" userId="3d483297-4083-43f8-84f2-e3629a17ffb1" providerId="ADAL" clId="{21539D96-6166-4AD3-96D1-8C455224D850}" dt="2024-04-13T18:17:42.944" v="5862" actId="478"/>
          <ac:picMkLst>
            <pc:docMk/>
            <pc:sldMk cId="240670288" sldId="345"/>
            <ac:picMk id="5" creationId="{084B13EB-412D-6184-8434-730CE33010C2}"/>
          </ac:picMkLst>
        </pc:picChg>
        <pc:picChg chg="del">
          <ac:chgData name="Mrs Moir" userId="3d483297-4083-43f8-84f2-e3629a17ffb1" providerId="ADAL" clId="{21539D96-6166-4AD3-96D1-8C455224D850}" dt="2024-04-13T18:22:21.146" v="5884" actId="478"/>
          <ac:picMkLst>
            <pc:docMk/>
            <pc:sldMk cId="240670288" sldId="345"/>
            <ac:picMk id="6" creationId="{813ECA58-02F9-E5F5-879B-CADF70494E8C}"/>
          </ac:picMkLst>
        </pc:picChg>
        <pc:picChg chg="mod">
          <ac:chgData name="Mrs Moir" userId="3d483297-4083-43f8-84f2-e3629a17ffb1" providerId="ADAL" clId="{21539D96-6166-4AD3-96D1-8C455224D850}" dt="2024-04-13T18:21:59.578" v="5880" actId="1076"/>
          <ac:picMkLst>
            <pc:docMk/>
            <pc:sldMk cId="240670288" sldId="345"/>
            <ac:picMk id="7" creationId="{01129F51-3525-F812-6614-0B474EF043FD}"/>
          </ac:picMkLst>
        </pc:picChg>
        <pc:picChg chg="add del mod">
          <ac:chgData name="Mrs Moir" userId="3d483297-4083-43f8-84f2-e3629a17ffb1" providerId="ADAL" clId="{21539D96-6166-4AD3-96D1-8C455224D850}" dt="2024-04-13T18:23:10.824" v="5889" actId="478"/>
          <ac:picMkLst>
            <pc:docMk/>
            <pc:sldMk cId="240670288" sldId="345"/>
            <ac:picMk id="9" creationId="{73835506-F629-3682-0756-2D4B951400F7}"/>
          </ac:picMkLst>
        </pc:picChg>
        <pc:picChg chg="add mod">
          <ac:chgData name="Mrs Moir" userId="3d483297-4083-43f8-84f2-e3629a17ffb1" providerId="ADAL" clId="{21539D96-6166-4AD3-96D1-8C455224D850}" dt="2024-04-13T18:44:58.453" v="6057" actId="29295"/>
          <ac:picMkLst>
            <pc:docMk/>
            <pc:sldMk cId="240670288" sldId="345"/>
            <ac:picMk id="10" creationId="{6CC79276-84DF-2D35-62D1-AAC67B7C27D3}"/>
          </ac:picMkLst>
        </pc:picChg>
        <pc:picChg chg="add del mod">
          <ac:chgData name="Mrs Moir" userId="3d483297-4083-43f8-84f2-e3629a17ffb1" providerId="ADAL" clId="{21539D96-6166-4AD3-96D1-8C455224D850}" dt="2024-04-13T18:22:07.878" v="5881" actId="478"/>
          <ac:picMkLst>
            <pc:docMk/>
            <pc:sldMk cId="240670288" sldId="345"/>
            <ac:picMk id="11" creationId="{CA9DCD49-34B7-C955-3670-1BE3E599D058}"/>
          </ac:picMkLst>
        </pc:picChg>
        <pc:picChg chg="add del mod">
          <ac:chgData name="Mrs Moir" userId="3d483297-4083-43f8-84f2-e3629a17ffb1" providerId="ADAL" clId="{21539D96-6166-4AD3-96D1-8C455224D850}" dt="2024-04-13T18:23:09.280" v="5888" actId="478"/>
          <ac:picMkLst>
            <pc:docMk/>
            <pc:sldMk cId="240670288" sldId="345"/>
            <ac:picMk id="12" creationId="{B4889C41-6615-4F2F-EC27-06CF57A12591}"/>
          </ac:picMkLst>
        </pc:picChg>
        <pc:picChg chg="add mod">
          <ac:chgData name="Mrs Moir" userId="3d483297-4083-43f8-84f2-e3629a17ffb1" providerId="ADAL" clId="{21539D96-6166-4AD3-96D1-8C455224D850}" dt="2024-04-13T18:45:37.517" v="6060" actId="14100"/>
          <ac:picMkLst>
            <pc:docMk/>
            <pc:sldMk cId="240670288" sldId="345"/>
            <ac:picMk id="13" creationId="{A9329AEC-B412-D4D2-560B-849E7E50B014}"/>
          </ac:picMkLst>
        </pc:picChg>
        <pc:picChg chg="add del mod">
          <ac:chgData name="Mrs Moir" userId="3d483297-4083-43f8-84f2-e3629a17ffb1" providerId="ADAL" clId="{21539D96-6166-4AD3-96D1-8C455224D850}" dt="2024-04-13T18:23:16.117" v="5891" actId="478"/>
          <ac:picMkLst>
            <pc:docMk/>
            <pc:sldMk cId="240670288" sldId="345"/>
            <ac:picMk id="14" creationId="{96911C83-DB16-CC48-616D-7D42BFC3D3E5}"/>
          </ac:picMkLst>
        </pc:picChg>
        <pc:picChg chg="add mod">
          <ac:chgData name="Mrs Moir" userId="3d483297-4083-43f8-84f2-e3629a17ffb1" providerId="ADAL" clId="{21539D96-6166-4AD3-96D1-8C455224D850}" dt="2024-04-13T18:45:30.404" v="6059" actId="29295"/>
          <ac:picMkLst>
            <pc:docMk/>
            <pc:sldMk cId="240670288" sldId="345"/>
            <ac:picMk id="15" creationId="{6E0661A0-89A8-3915-7B3D-08304F6B916A}"/>
          </ac:picMkLst>
        </pc:picChg>
      </pc:sldChg>
      <pc:sldChg chg="addSp delSp modSp add mod setBg delDesignElem">
        <pc:chgData name="Mrs Moir" userId="3d483297-4083-43f8-84f2-e3629a17ffb1" providerId="ADAL" clId="{21539D96-6166-4AD3-96D1-8C455224D850}" dt="2024-04-13T18:47:19.264" v="6071" actId="1076"/>
        <pc:sldMkLst>
          <pc:docMk/>
          <pc:sldMk cId="2766170536" sldId="346"/>
        </pc:sldMkLst>
        <pc:spChg chg="add mod">
          <ac:chgData name="Mrs Moir" userId="3d483297-4083-43f8-84f2-e3629a17ffb1" providerId="ADAL" clId="{21539D96-6166-4AD3-96D1-8C455224D850}" dt="2024-04-13T18:25:18.880" v="5911" actId="1076"/>
          <ac:spMkLst>
            <pc:docMk/>
            <pc:sldMk cId="2766170536" sldId="346"/>
            <ac:spMk id="2" creationId="{74DB0E47-6826-C926-0FD7-5EC04D31F0D0}"/>
          </ac:spMkLst>
        </pc:spChg>
        <pc:spChg chg="del">
          <ac:chgData name="Mrs Moir" userId="3d483297-4083-43f8-84f2-e3629a17ffb1" providerId="ADAL" clId="{21539D96-6166-4AD3-96D1-8C455224D850}" dt="2024-04-11T09:29:46.757" v="5437"/>
          <ac:spMkLst>
            <pc:docMk/>
            <pc:sldMk cId="2766170536" sldId="346"/>
            <ac:spMk id="8" creationId="{42A4FC2C-047E-45A5-965D-8E1E3BF09BC6}"/>
          </ac:spMkLst>
        </pc:spChg>
        <pc:spChg chg="add mod">
          <ac:chgData name="Mrs Moir" userId="3d483297-4083-43f8-84f2-e3629a17ffb1" providerId="ADAL" clId="{21539D96-6166-4AD3-96D1-8C455224D850}" dt="2024-04-13T18:27:34.405" v="5930" actId="1035"/>
          <ac:spMkLst>
            <pc:docMk/>
            <pc:sldMk cId="2766170536" sldId="346"/>
            <ac:spMk id="20" creationId="{38E29D47-857B-6177-1369-08E019046174}"/>
          </ac:spMkLst>
        </pc:spChg>
        <pc:picChg chg="del mod">
          <ac:chgData name="Mrs Moir" userId="3d483297-4083-43f8-84f2-e3629a17ffb1" providerId="ADAL" clId="{21539D96-6166-4AD3-96D1-8C455224D850}" dt="2024-04-13T18:27:58.243" v="5933" actId="478"/>
          <ac:picMkLst>
            <pc:docMk/>
            <pc:sldMk cId="2766170536" sldId="346"/>
            <ac:picMk id="4" creationId="{DAA25F3E-82E0-3665-FC6D-4719FCAD46A8}"/>
          </ac:picMkLst>
        </pc:picChg>
        <pc:picChg chg="del mod">
          <ac:chgData name="Mrs Moir" userId="3d483297-4083-43f8-84f2-e3629a17ffb1" providerId="ADAL" clId="{21539D96-6166-4AD3-96D1-8C455224D850}" dt="2024-04-13T18:27:59.452" v="5934" actId="478"/>
          <ac:picMkLst>
            <pc:docMk/>
            <pc:sldMk cId="2766170536" sldId="346"/>
            <ac:picMk id="5" creationId="{2750D4FC-79DF-7AD0-6E17-5E83B7203421}"/>
          </ac:picMkLst>
        </pc:picChg>
        <pc:picChg chg="del">
          <ac:chgData name="Mrs Moir" userId="3d483297-4083-43f8-84f2-e3629a17ffb1" providerId="ADAL" clId="{21539D96-6166-4AD3-96D1-8C455224D850}" dt="2024-04-13T18:25:27.170" v="5912" actId="478"/>
          <ac:picMkLst>
            <pc:docMk/>
            <pc:sldMk cId="2766170536" sldId="346"/>
            <ac:picMk id="6" creationId="{C9B5986F-8875-7A5E-E711-01473FC665A2}"/>
          </ac:picMkLst>
        </pc:picChg>
        <pc:picChg chg="mod">
          <ac:chgData name="Mrs Moir" userId="3d483297-4083-43f8-84f2-e3629a17ffb1" providerId="ADAL" clId="{21539D96-6166-4AD3-96D1-8C455224D850}" dt="2024-04-13T18:27:55.652" v="5932" actId="1076"/>
          <ac:picMkLst>
            <pc:docMk/>
            <pc:sldMk cId="2766170536" sldId="346"/>
            <ac:picMk id="7" creationId="{92AB159E-767B-4B0B-4DCA-2D34C148969B}"/>
          </ac:picMkLst>
        </pc:picChg>
        <pc:picChg chg="del">
          <ac:chgData name="Mrs Moir" userId="3d483297-4083-43f8-84f2-e3629a17ffb1" providerId="ADAL" clId="{21539D96-6166-4AD3-96D1-8C455224D850}" dt="2024-04-13T18:24:13.082" v="5903" actId="478"/>
          <ac:picMkLst>
            <pc:docMk/>
            <pc:sldMk cId="2766170536" sldId="346"/>
            <ac:picMk id="9" creationId="{0FBAD6B9-E643-99A5-5C36-D32E626C5A2A}"/>
          </ac:picMkLst>
        </pc:picChg>
        <pc:picChg chg="mod">
          <ac:chgData name="Mrs Moir" userId="3d483297-4083-43f8-84f2-e3629a17ffb1" providerId="ADAL" clId="{21539D96-6166-4AD3-96D1-8C455224D850}" dt="2024-04-13T18:46:37.592" v="6066" actId="1076"/>
          <ac:picMkLst>
            <pc:docMk/>
            <pc:sldMk cId="2766170536" sldId="346"/>
            <ac:picMk id="10" creationId="{795BCC94-DEE2-ACC5-B945-9D537442039A}"/>
          </ac:picMkLst>
        </pc:picChg>
        <pc:picChg chg="add mod">
          <ac:chgData name="Mrs Moir" userId="3d483297-4083-43f8-84f2-e3629a17ffb1" providerId="ADAL" clId="{21539D96-6166-4AD3-96D1-8C455224D850}" dt="2024-04-13T18:27:04.850" v="5918" actId="1076"/>
          <ac:picMkLst>
            <pc:docMk/>
            <pc:sldMk cId="2766170536" sldId="346"/>
            <ac:picMk id="11" creationId="{06809FCE-7882-EC8E-B2A5-5004C785DCBE}"/>
          </ac:picMkLst>
        </pc:picChg>
        <pc:picChg chg="add mod">
          <ac:chgData name="Mrs Moir" userId="3d483297-4083-43f8-84f2-e3629a17ffb1" providerId="ADAL" clId="{21539D96-6166-4AD3-96D1-8C455224D850}" dt="2024-04-13T18:47:07.356" v="6069" actId="1076"/>
          <ac:picMkLst>
            <pc:docMk/>
            <pc:sldMk cId="2766170536" sldId="346"/>
            <ac:picMk id="12" creationId="{DC41A898-EA23-F74A-7588-095D1A067485}"/>
          </ac:picMkLst>
        </pc:picChg>
        <pc:picChg chg="add mod">
          <ac:chgData name="Mrs Moir" userId="3d483297-4083-43f8-84f2-e3629a17ffb1" providerId="ADAL" clId="{21539D96-6166-4AD3-96D1-8C455224D850}" dt="2024-04-13T18:47:19.264" v="6071" actId="1076"/>
          <ac:picMkLst>
            <pc:docMk/>
            <pc:sldMk cId="2766170536" sldId="346"/>
            <ac:picMk id="13" creationId="{5125D967-5D0F-7620-5AE9-05F45964EF53}"/>
          </ac:picMkLst>
        </pc:picChg>
        <pc:picChg chg="add mod">
          <ac:chgData name="Mrs Moir" userId="3d483297-4083-43f8-84f2-e3629a17ffb1" providerId="ADAL" clId="{21539D96-6166-4AD3-96D1-8C455224D850}" dt="2024-04-13T18:47:03.785" v="6068" actId="1076"/>
          <ac:picMkLst>
            <pc:docMk/>
            <pc:sldMk cId="2766170536" sldId="346"/>
            <ac:picMk id="14" creationId="{8C8E786D-E6FA-F248-FC39-FA8ACB98B888}"/>
          </ac:picMkLst>
        </pc:picChg>
        <pc:picChg chg="add mod">
          <ac:chgData name="Mrs Moir" userId="3d483297-4083-43f8-84f2-e3629a17ffb1" providerId="ADAL" clId="{21539D96-6166-4AD3-96D1-8C455224D850}" dt="2024-04-13T18:47:14.554" v="6070" actId="1076"/>
          <ac:picMkLst>
            <pc:docMk/>
            <pc:sldMk cId="2766170536" sldId="346"/>
            <ac:picMk id="15" creationId="{0F1F1460-3642-5998-CF98-8D46BD81971F}"/>
          </ac:picMkLst>
        </pc:picChg>
        <pc:picChg chg="add mod">
          <ac:chgData name="Mrs Moir" userId="3d483297-4083-43f8-84f2-e3629a17ffb1" providerId="ADAL" clId="{21539D96-6166-4AD3-96D1-8C455224D850}" dt="2024-04-13T18:26:32.898" v="5915"/>
          <ac:picMkLst>
            <pc:docMk/>
            <pc:sldMk cId="2766170536" sldId="346"/>
            <ac:picMk id="16" creationId="{F751F8DD-9C15-DAC8-71CD-B22520B6A2BE}"/>
          </ac:picMkLst>
        </pc:picChg>
        <pc:picChg chg="add mod">
          <ac:chgData name="Mrs Moir" userId="3d483297-4083-43f8-84f2-e3629a17ffb1" providerId="ADAL" clId="{21539D96-6166-4AD3-96D1-8C455224D850}" dt="2024-04-13T18:47:00.470" v="6067" actId="1076"/>
          <ac:picMkLst>
            <pc:docMk/>
            <pc:sldMk cId="2766170536" sldId="346"/>
            <ac:picMk id="17" creationId="{AD35274E-175F-0F0D-3D9D-9836717657F9}"/>
          </ac:picMkLst>
        </pc:picChg>
        <pc:picChg chg="add mod">
          <ac:chgData name="Mrs Moir" userId="3d483297-4083-43f8-84f2-e3629a17ffb1" providerId="ADAL" clId="{21539D96-6166-4AD3-96D1-8C455224D850}" dt="2024-04-13T18:26:32.898" v="5915"/>
          <ac:picMkLst>
            <pc:docMk/>
            <pc:sldMk cId="2766170536" sldId="346"/>
            <ac:picMk id="18" creationId="{CC991131-E322-AF15-EE5C-1C7C9753B3D9}"/>
          </ac:picMkLst>
        </pc:picChg>
        <pc:picChg chg="add mod">
          <ac:chgData name="Mrs Moir" userId="3d483297-4083-43f8-84f2-e3629a17ffb1" providerId="ADAL" clId="{21539D96-6166-4AD3-96D1-8C455224D850}" dt="2024-04-13T18:26:32.898" v="5915"/>
          <ac:picMkLst>
            <pc:docMk/>
            <pc:sldMk cId="2766170536" sldId="346"/>
            <ac:picMk id="19" creationId="{1A54D759-9CAF-2E9A-036E-86DC0234DA1E}"/>
          </ac:picMkLst>
        </pc:picChg>
      </pc:sldChg>
      <pc:sldChg chg="addSp delSp modSp add mod">
        <pc:chgData name="Mrs Moir" userId="3d483297-4083-43f8-84f2-e3629a17ffb1" providerId="ADAL" clId="{21539D96-6166-4AD3-96D1-8C455224D850}" dt="2024-04-13T18:47:42.794" v="6073" actId="1076"/>
        <pc:sldMkLst>
          <pc:docMk/>
          <pc:sldMk cId="1501295577" sldId="347"/>
        </pc:sldMkLst>
        <pc:spChg chg="del">
          <ac:chgData name="Mrs Moir" userId="3d483297-4083-43f8-84f2-e3629a17ffb1" providerId="ADAL" clId="{21539D96-6166-4AD3-96D1-8C455224D850}" dt="2024-04-13T18:29:55.085" v="5947" actId="21"/>
          <ac:spMkLst>
            <pc:docMk/>
            <pc:sldMk cId="1501295577" sldId="347"/>
            <ac:spMk id="7" creationId="{A25F8EED-7EB8-D523-92F8-FBA15B433D8B}"/>
          </ac:spMkLst>
        </pc:spChg>
        <pc:spChg chg="del">
          <ac:chgData name="Mrs Moir" userId="3d483297-4083-43f8-84f2-e3629a17ffb1" providerId="ADAL" clId="{21539D96-6166-4AD3-96D1-8C455224D850}" dt="2024-04-13T18:29:55.085" v="5947" actId="21"/>
          <ac:spMkLst>
            <pc:docMk/>
            <pc:sldMk cId="1501295577" sldId="347"/>
            <ac:spMk id="8" creationId="{3FD20214-4F4E-D87B-3BF4-B3BDE529E8F9}"/>
          </ac:spMkLst>
        </pc:spChg>
        <pc:spChg chg="del">
          <ac:chgData name="Mrs Moir" userId="3d483297-4083-43f8-84f2-e3629a17ffb1" providerId="ADAL" clId="{21539D96-6166-4AD3-96D1-8C455224D850}" dt="2024-04-13T18:29:55.085" v="5947" actId="21"/>
          <ac:spMkLst>
            <pc:docMk/>
            <pc:sldMk cId="1501295577" sldId="347"/>
            <ac:spMk id="9" creationId="{CAF6897D-B297-35F2-A3EE-F731F0220D13}"/>
          </ac:spMkLst>
        </pc:spChg>
        <pc:spChg chg="add del mod">
          <ac:chgData name="Mrs Moir" userId="3d483297-4083-43f8-84f2-e3629a17ffb1" providerId="ADAL" clId="{21539D96-6166-4AD3-96D1-8C455224D850}" dt="2024-04-13T18:29:55.085" v="5947" actId="21"/>
          <ac:spMkLst>
            <pc:docMk/>
            <pc:sldMk cId="1501295577" sldId="347"/>
            <ac:spMk id="10" creationId="{442ACA30-74F7-C487-6D69-C309B10CDC64}"/>
          </ac:spMkLst>
        </pc:spChg>
        <pc:spChg chg="add mod">
          <ac:chgData name="Mrs Moir" userId="3d483297-4083-43f8-84f2-e3629a17ffb1" providerId="ADAL" clId="{21539D96-6166-4AD3-96D1-8C455224D850}" dt="2024-04-13T18:33:15.287" v="5981" actId="1076"/>
          <ac:spMkLst>
            <pc:docMk/>
            <pc:sldMk cId="1501295577" sldId="347"/>
            <ac:spMk id="12" creationId="{383AD8E2-A3D8-9768-A7A4-A154813E487C}"/>
          </ac:spMkLst>
        </pc:spChg>
        <pc:picChg chg="del">
          <ac:chgData name="Mrs Moir" userId="3d483297-4083-43f8-84f2-e3629a17ffb1" providerId="ADAL" clId="{21539D96-6166-4AD3-96D1-8C455224D850}" dt="2024-04-13T18:28:07.003" v="5935" actId="478"/>
          <ac:picMkLst>
            <pc:docMk/>
            <pc:sldMk cId="1501295577" sldId="347"/>
            <ac:picMk id="3" creationId="{BD9F0721-E25E-881F-8856-F5AFF28068F2}"/>
          </ac:picMkLst>
        </pc:picChg>
        <pc:picChg chg="del">
          <ac:chgData name="Mrs Moir" userId="3d483297-4083-43f8-84f2-e3629a17ffb1" providerId="ADAL" clId="{21539D96-6166-4AD3-96D1-8C455224D850}" dt="2024-04-13T18:30:28.459" v="5955" actId="21"/>
          <ac:picMkLst>
            <pc:docMk/>
            <pc:sldMk cId="1501295577" sldId="347"/>
            <ac:picMk id="4" creationId="{649A3914-397B-9168-2482-582EEE79E817}"/>
          </ac:picMkLst>
        </pc:picChg>
        <pc:picChg chg="del">
          <ac:chgData name="Mrs Moir" userId="3d483297-4083-43f8-84f2-e3629a17ffb1" providerId="ADAL" clId="{21539D96-6166-4AD3-96D1-8C455224D850}" dt="2024-04-13T18:29:55.085" v="5947" actId="21"/>
          <ac:picMkLst>
            <pc:docMk/>
            <pc:sldMk cId="1501295577" sldId="347"/>
            <ac:picMk id="6" creationId="{89FA5EEA-8DA1-FEA9-840C-48D6DE6B0F3F}"/>
          </ac:picMkLst>
        </pc:picChg>
        <pc:picChg chg="del">
          <ac:chgData name="Mrs Moir" userId="3d483297-4083-43f8-84f2-e3629a17ffb1" providerId="ADAL" clId="{21539D96-6166-4AD3-96D1-8C455224D850}" dt="2024-04-13T18:29:55.085" v="5947" actId="21"/>
          <ac:picMkLst>
            <pc:docMk/>
            <pc:sldMk cId="1501295577" sldId="347"/>
            <ac:picMk id="11" creationId="{6F814FED-94D6-E6D4-20BB-740E0BCA3C86}"/>
          </ac:picMkLst>
        </pc:picChg>
        <pc:picChg chg="add mod">
          <ac:chgData name="Mrs Moir" userId="3d483297-4083-43f8-84f2-e3629a17ffb1" providerId="ADAL" clId="{21539D96-6166-4AD3-96D1-8C455224D850}" dt="2024-04-13T18:33:45.625" v="5986" actId="1076"/>
          <ac:picMkLst>
            <pc:docMk/>
            <pc:sldMk cId="1501295577" sldId="347"/>
            <ac:picMk id="13" creationId="{B8145C97-BBB9-C2C0-732C-73714DCB0F5C}"/>
          </ac:picMkLst>
        </pc:picChg>
        <pc:picChg chg="add del mod">
          <ac:chgData name="Mrs Moir" userId="3d483297-4083-43f8-84f2-e3629a17ffb1" providerId="ADAL" clId="{21539D96-6166-4AD3-96D1-8C455224D850}" dt="2024-04-13T18:37:04.498" v="6017" actId="478"/>
          <ac:picMkLst>
            <pc:docMk/>
            <pc:sldMk cId="1501295577" sldId="347"/>
            <ac:picMk id="14" creationId="{A55CBC51-838E-75B7-FB4F-5A65C7E66E73}"/>
          </ac:picMkLst>
        </pc:picChg>
        <pc:picChg chg="add mod modCrop">
          <ac:chgData name="Mrs Moir" userId="3d483297-4083-43f8-84f2-e3629a17ffb1" providerId="ADAL" clId="{21539D96-6166-4AD3-96D1-8C455224D850}" dt="2024-04-13T18:37:23.659" v="6021" actId="14100"/>
          <ac:picMkLst>
            <pc:docMk/>
            <pc:sldMk cId="1501295577" sldId="347"/>
            <ac:picMk id="15" creationId="{EBED3053-D487-9F06-0BEB-5826E0D3D7E4}"/>
          </ac:picMkLst>
        </pc:picChg>
        <pc:picChg chg="add mod modCrop">
          <ac:chgData name="Mrs Moir" userId="3d483297-4083-43f8-84f2-e3629a17ffb1" providerId="ADAL" clId="{21539D96-6166-4AD3-96D1-8C455224D850}" dt="2024-04-13T18:36:48.456" v="6013" actId="1076"/>
          <ac:picMkLst>
            <pc:docMk/>
            <pc:sldMk cId="1501295577" sldId="347"/>
            <ac:picMk id="16" creationId="{7DA9B40C-5B70-649F-EB7C-07B0F0141F06}"/>
          </ac:picMkLst>
        </pc:picChg>
        <pc:picChg chg="add mod modCrop">
          <ac:chgData name="Mrs Moir" userId="3d483297-4083-43f8-84f2-e3629a17ffb1" providerId="ADAL" clId="{21539D96-6166-4AD3-96D1-8C455224D850}" dt="2024-04-13T18:37:14.559" v="6019" actId="688"/>
          <ac:picMkLst>
            <pc:docMk/>
            <pc:sldMk cId="1501295577" sldId="347"/>
            <ac:picMk id="17" creationId="{842BB942-4844-EEB0-5093-247721093BC5}"/>
          </ac:picMkLst>
        </pc:picChg>
        <pc:picChg chg="add mod modCrop">
          <ac:chgData name="Mrs Moir" userId="3d483297-4083-43f8-84f2-e3629a17ffb1" providerId="ADAL" clId="{21539D96-6166-4AD3-96D1-8C455224D850}" dt="2024-04-13T18:37:27.305" v="6022" actId="1076"/>
          <ac:picMkLst>
            <pc:docMk/>
            <pc:sldMk cId="1501295577" sldId="347"/>
            <ac:picMk id="18" creationId="{A23EA690-CCB0-D9B3-2C65-CC6BD4F32600}"/>
          </ac:picMkLst>
        </pc:picChg>
        <pc:picChg chg="add mod">
          <ac:chgData name="Mrs Moir" userId="3d483297-4083-43f8-84f2-e3629a17ffb1" providerId="ADAL" clId="{21539D96-6166-4AD3-96D1-8C455224D850}" dt="2024-04-13T18:38:11.485" v="6031" actId="688"/>
          <ac:picMkLst>
            <pc:docMk/>
            <pc:sldMk cId="1501295577" sldId="347"/>
            <ac:picMk id="19" creationId="{50021027-C686-63EC-2E52-BD363C064D2F}"/>
          </ac:picMkLst>
        </pc:picChg>
        <pc:picChg chg="add mod">
          <ac:chgData name="Mrs Moir" userId="3d483297-4083-43f8-84f2-e3629a17ffb1" providerId="ADAL" clId="{21539D96-6166-4AD3-96D1-8C455224D850}" dt="2024-04-13T18:47:37.483" v="6072" actId="1076"/>
          <ac:picMkLst>
            <pc:docMk/>
            <pc:sldMk cId="1501295577" sldId="347"/>
            <ac:picMk id="20" creationId="{52FE7AFD-27D6-09E6-5F6F-CCB30D58291A}"/>
          </ac:picMkLst>
        </pc:picChg>
        <pc:picChg chg="add mod">
          <ac:chgData name="Mrs Moir" userId="3d483297-4083-43f8-84f2-e3629a17ffb1" providerId="ADAL" clId="{21539D96-6166-4AD3-96D1-8C455224D850}" dt="2024-04-13T18:38:22.306" v="6032" actId="1076"/>
          <ac:picMkLst>
            <pc:docMk/>
            <pc:sldMk cId="1501295577" sldId="347"/>
            <ac:picMk id="21" creationId="{4C45F187-1295-28A7-CA2D-4730DC8EF88C}"/>
          </ac:picMkLst>
        </pc:picChg>
        <pc:picChg chg="add mod">
          <ac:chgData name="Mrs Moir" userId="3d483297-4083-43f8-84f2-e3629a17ffb1" providerId="ADAL" clId="{21539D96-6166-4AD3-96D1-8C455224D850}" dt="2024-04-13T18:47:42.794" v="6073" actId="1076"/>
          <ac:picMkLst>
            <pc:docMk/>
            <pc:sldMk cId="1501295577" sldId="347"/>
            <ac:picMk id="22" creationId="{5FED2276-B60D-059A-ACE8-A492E459E06E}"/>
          </ac:picMkLst>
        </pc:picChg>
        <pc:picChg chg="add mod">
          <ac:chgData name="Mrs Moir" userId="3d483297-4083-43f8-84f2-e3629a17ffb1" providerId="ADAL" clId="{21539D96-6166-4AD3-96D1-8C455224D850}" dt="2024-04-13T18:38:08.019" v="6030" actId="688"/>
          <ac:picMkLst>
            <pc:docMk/>
            <pc:sldMk cId="1501295577" sldId="347"/>
            <ac:picMk id="23" creationId="{5FB44BB2-69CF-D92A-B5F1-59EECA039F47}"/>
          </ac:picMkLst>
        </pc:picChg>
        <pc:picChg chg="add mod">
          <ac:chgData name="Mrs Moir" userId="3d483297-4083-43f8-84f2-e3629a17ffb1" providerId="ADAL" clId="{21539D96-6166-4AD3-96D1-8C455224D850}" dt="2024-04-13T18:37:55.105" v="6024" actId="1076"/>
          <ac:picMkLst>
            <pc:docMk/>
            <pc:sldMk cId="1501295577" sldId="347"/>
            <ac:picMk id="24" creationId="{1BA3E543-527B-E9AC-889D-86FCD1020D36}"/>
          </ac:picMkLst>
        </pc:picChg>
      </pc:sldChg>
      <pc:sldChg chg="addSp delSp modSp add mod ord">
        <pc:chgData name="Mrs Moir" userId="3d483297-4083-43f8-84f2-e3629a17ffb1" providerId="ADAL" clId="{21539D96-6166-4AD3-96D1-8C455224D850}" dt="2024-04-13T18:39:30.842" v="6037" actId="1076"/>
        <pc:sldMkLst>
          <pc:docMk/>
          <pc:sldMk cId="311123281" sldId="348"/>
        </pc:sldMkLst>
        <pc:spChg chg="mod">
          <ac:chgData name="Mrs Moir" userId="3d483297-4083-43f8-84f2-e3629a17ffb1" providerId="ADAL" clId="{21539D96-6166-4AD3-96D1-8C455224D850}" dt="2024-04-11T09:35:38.292" v="5474" actId="20577"/>
          <ac:spMkLst>
            <pc:docMk/>
            <pc:sldMk cId="311123281" sldId="348"/>
            <ac:spMk id="10" creationId="{2DFAEED5-3417-6D2E-4E7E-88CB6F1AE20F}"/>
          </ac:spMkLst>
        </pc:spChg>
        <pc:spChg chg="mod">
          <ac:chgData name="Mrs Moir" userId="3d483297-4083-43f8-84f2-e3629a17ffb1" providerId="ADAL" clId="{21539D96-6166-4AD3-96D1-8C455224D850}" dt="2024-04-11T09:39:27.379" v="5506" actId="20577"/>
          <ac:spMkLst>
            <pc:docMk/>
            <pc:sldMk cId="311123281" sldId="348"/>
            <ac:spMk id="12" creationId="{DC91C0CA-2B1E-F6DB-3B9D-700FC23B0910}"/>
          </ac:spMkLst>
        </pc:spChg>
        <pc:picChg chg="add mod">
          <ac:chgData name="Mrs Moir" userId="3d483297-4083-43f8-84f2-e3629a17ffb1" providerId="ADAL" clId="{21539D96-6166-4AD3-96D1-8C455224D850}" dt="2024-04-13T18:39:30.842" v="6037" actId="1076"/>
          <ac:picMkLst>
            <pc:docMk/>
            <pc:sldMk cId="311123281" sldId="348"/>
            <ac:picMk id="7" creationId="{C7FC9D39-8341-1CB7-617A-85E00EDA1F91}"/>
          </ac:picMkLst>
        </pc:picChg>
        <pc:picChg chg="mod">
          <ac:chgData name="Mrs Moir" userId="3d483297-4083-43f8-84f2-e3629a17ffb1" providerId="ADAL" clId="{21539D96-6166-4AD3-96D1-8C455224D850}" dt="2024-04-11T09:39:08.744" v="5501" actId="1076"/>
          <ac:picMkLst>
            <pc:docMk/>
            <pc:sldMk cId="311123281" sldId="348"/>
            <ac:picMk id="9" creationId="{90D054A4-E672-C89A-85C2-BAF91381F842}"/>
          </ac:picMkLst>
        </pc:picChg>
        <pc:picChg chg="del mod">
          <ac:chgData name="Mrs Moir" userId="3d483297-4083-43f8-84f2-e3629a17ffb1" providerId="ADAL" clId="{21539D96-6166-4AD3-96D1-8C455224D850}" dt="2024-04-13T18:39:17.853" v="6034" actId="478"/>
          <ac:picMkLst>
            <pc:docMk/>
            <pc:sldMk cId="311123281" sldId="348"/>
            <ac:picMk id="14" creationId="{BEB4C835-012B-CA25-9F18-8F48BDDD699C}"/>
          </ac:picMkLst>
        </pc:picChg>
        <pc:picChg chg="mod">
          <ac:chgData name="Mrs Moir" userId="3d483297-4083-43f8-84f2-e3629a17ffb1" providerId="ADAL" clId="{21539D96-6166-4AD3-96D1-8C455224D850}" dt="2024-04-11T09:38:21.984" v="5497" actId="1076"/>
          <ac:picMkLst>
            <pc:docMk/>
            <pc:sldMk cId="311123281" sldId="348"/>
            <ac:picMk id="19" creationId="{C609AC9F-D605-D92F-4F52-0437B68F81C2}"/>
          </ac:picMkLst>
        </pc:picChg>
      </pc:sldChg>
      <pc:sldChg chg="add del">
        <pc:chgData name="Mrs Moir" userId="3d483297-4083-43f8-84f2-e3629a17ffb1" providerId="ADAL" clId="{21539D96-6166-4AD3-96D1-8C455224D850}" dt="2024-04-11T09:34:12.121" v="5444"/>
        <pc:sldMkLst>
          <pc:docMk/>
          <pc:sldMk cId="399596240" sldId="348"/>
        </pc:sldMkLst>
      </pc:sldChg>
      <pc:sldChg chg="add del">
        <pc:chgData name="Mrs Moir" userId="3d483297-4083-43f8-84f2-e3629a17ffb1" providerId="ADAL" clId="{21539D96-6166-4AD3-96D1-8C455224D850}" dt="2024-04-11T09:34:23.108" v="5446"/>
        <pc:sldMkLst>
          <pc:docMk/>
          <pc:sldMk cId="688165777" sldId="348"/>
        </pc:sldMkLst>
      </pc:sldChg>
      <pc:sldChg chg="add del">
        <pc:chgData name="Mrs Moir" userId="3d483297-4083-43f8-84f2-e3629a17ffb1" providerId="ADAL" clId="{21539D96-6166-4AD3-96D1-8C455224D850}" dt="2024-04-11T09:33:49.417" v="5442"/>
        <pc:sldMkLst>
          <pc:docMk/>
          <pc:sldMk cId="3145124807" sldId="348"/>
        </pc:sldMkLst>
      </pc:sldChg>
      <pc:sldChg chg="addSp delSp modSp add mod">
        <pc:chgData name="Mrs Moir" userId="3d483297-4083-43f8-84f2-e3629a17ffb1" providerId="ADAL" clId="{21539D96-6166-4AD3-96D1-8C455224D850}" dt="2024-04-14T20:49:54.567" v="6363" actId="1076"/>
        <pc:sldMkLst>
          <pc:docMk/>
          <pc:sldMk cId="1268658579" sldId="349"/>
        </pc:sldMkLst>
        <pc:spChg chg="del">
          <ac:chgData name="Mrs Moir" userId="3d483297-4083-43f8-84f2-e3629a17ffb1" providerId="ADAL" clId="{21539D96-6166-4AD3-96D1-8C455224D850}" dt="2024-04-14T12:31:28.233" v="6321" actId="478"/>
          <ac:spMkLst>
            <pc:docMk/>
            <pc:sldMk cId="1268658579" sldId="349"/>
            <ac:spMk id="3" creationId="{6D75C811-8FB7-089E-E70E-59CBB36B8126}"/>
          </ac:spMkLst>
        </pc:spChg>
        <pc:spChg chg="add del mod">
          <ac:chgData name="Mrs Moir" userId="3d483297-4083-43f8-84f2-e3629a17ffb1" providerId="ADAL" clId="{21539D96-6166-4AD3-96D1-8C455224D850}" dt="2024-04-14T12:28:23.591" v="6298" actId="21"/>
          <ac:spMkLst>
            <pc:docMk/>
            <pc:sldMk cId="1268658579" sldId="349"/>
            <ac:spMk id="7" creationId="{A7EAF26B-450D-C46E-028A-5E1506B1F913}"/>
          </ac:spMkLst>
        </pc:spChg>
        <pc:spChg chg="add del mod">
          <ac:chgData name="Mrs Moir" userId="3d483297-4083-43f8-84f2-e3629a17ffb1" providerId="ADAL" clId="{21539D96-6166-4AD3-96D1-8C455224D850}" dt="2024-04-14T12:28:23.591" v="6298" actId="21"/>
          <ac:spMkLst>
            <pc:docMk/>
            <pc:sldMk cId="1268658579" sldId="349"/>
            <ac:spMk id="8" creationId="{8F625895-FFFB-6A21-7022-6077041260ED}"/>
          </ac:spMkLst>
        </pc:spChg>
        <pc:spChg chg="add del mod">
          <ac:chgData name="Mrs Moir" userId="3d483297-4083-43f8-84f2-e3629a17ffb1" providerId="ADAL" clId="{21539D96-6166-4AD3-96D1-8C455224D850}" dt="2024-04-14T12:28:23.591" v="6298" actId="21"/>
          <ac:spMkLst>
            <pc:docMk/>
            <pc:sldMk cId="1268658579" sldId="349"/>
            <ac:spMk id="10" creationId="{20F1D6D0-00CF-F6C3-5E75-400CFD1D4D08}"/>
          </ac:spMkLst>
        </pc:spChg>
        <pc:spChg chg="add mod">
          <ac:chgData name="Mrs Moir" userId="3d483297-4083-43f8-84f2-e3629a17ffb1" providerId="ADAL" clId="{21539D96-6166-4AD3-96D1-8C455224D850}" dt="2024-04-14T12:31:51.889" v="6324" actId="1076"/>
          <ac:spMkLst>
            <pc:docMk/>
            <pc:sldMk cId="1268658579" sldId="349"/>
            <ac:spMk id="11" creationId="{427CA262-7798-A48E-67EE-96C226314F83}"/>
          </ac:spMkLst>
        </pc:spChg>
        <pc:picChg chg="mod">
          <ac:chgData name="Mrs Moir" userId="3d483297-4083-43f8-84f2-e3629a17ffb1" providerId="ADAL" clId="{21539D96-6166-4AD3-96D1-8C455224D850}" dt="2024-04-14T12:31:47.456" v="6323" actId="14100"/>
          <ac:picMkLst>
            <pc:docMk/>
            <pc:sldMk cId="1268658579" sldId="349"/>
            <ac:picMk id="2" creationId="{675E25F0-AA4E-D414-E8E3-9267105CB68F}"/>
          </ac:picMkLst>
        </pc:picChg>
        <pc:picChg chg="mod modCrop">
          <ac:chgData name="Mrs Moir" userId="3d483297-4083-43f8-84f2-e3629a17ffb1" providerId="ADAL" clId="{21539D96-6166-4AD3-96D1-8C455224D850}" dt="2024-04-14T20:42:58.940" v="6334" actId="14100"/>
          <ac:picMkLst>
            <pc:docMk/>
            <pc:sldMk cId="1268658579" sldId="349"/>
            <ac:picMk id="4" creationId="{88FCDF4C-436F-EA66-3ED1-3174BA845615}"/>
          </ac:picMkLst>
        </pc:picChg>
        <pc:picChg chg="mod">
          <ac:chgData name="Mrs Moir" userId="3d483297-4083-43f8-84f2-e3629a17ffb1" providerId="ADAL" clId="{21539D96-6166-4AD3-96D1-8C455224D850}" dt="2024-04-14T20:43:01.788" v="6335" actId="1076"/>
          <ac:picMkLst>
            <pc:docMk/>
            <pc:sldMk cId="1268658579" sldId="349"/>
            <ac:picMk id="5" creationId="{4268EE52-4D1E-B6E0-380F-83CC0D834074}"/>
          </ac:picMkLst>
        </pc:picChg>
        <pc:picChg chg="add del">
          <ac:chgData name="Mrs Moir" userId="3d483297-4083-43f8-84f2-e3629a17ffb1" providerId="ADAL" clId="{21539D96-6166-4AD3-96D1-8C455224D850}" dt="2024-04-14T20:44:05.108" v="6338" actId="478"/>
          <ac:picMkLst>
            <pc:docMk/>
            <pc:sldMk cId="1268658579" sldId="349"/>
            <ac:picMk id="6" creationId="{CAB9F97D-60AE-0761-1483-ACE8F01CE26D}"/>
          </ac:picMkLst>
        </pc:picChg>
        <pc:picChg chg="mod">
          <ac:chgData name="Mrs Moir" userId="3d483297-4083-43f8-84f2-e3629a17ffb1" providerId="ADAL" clId="{21539D96-6166-4AD3-96D1-8C455224D850}" dt="2024-04-14T20:44:10.390" v="6339" actId="1076"/>
          <ac:picMkLst>
            <pc:docMk/>
            <pc:sldMk cId="1268658579" sldId="349"/>
            <ac:picMk id="9" creationId="{862E70E3-759D-A5D3-C043-ACEB39D84176}"/>
          </ac:picMkLst>
        </pc:picChg>
        <pc:picChg chg="add del mod">
          <ac:chgData name="Mrs Moir" userId="3d483297-4083-43f8-84f2-e3629a17ffb1" providerId="ADAL" clId="{21539D96-6166-4AD3-96D1-8C455224D850}" dt="2024-04-14T20:45:47.200" v="6346" actId="478"/>
          <ac:picMkLst>
            <pc:docMk/>
            <pc:sldMk cId="1268658579" sldId="349"/>
            <ac:picMk id="12" creationId="{0FE06B17-F985-9B2B-879C-B6D992E9A79F}"/>
          </ac:picMkLst>
        </pc:picChg>
        <pc:picChg chg="add mod">
          <ac:chgData name="Mrs Moir" userId="3d483297-4083-43f8-84f2-e3629a17ffb1" providerId="ADAL" clId="{21539D96-6166-4AD3-96D1-8C455224D850}" dt="2024-04-14T20:48:02.628" v="6361" actId="1076"/>
          <ac:picMkLst>
            <pc:docMk/>
            <pc:sldMk cId="1268658579" sldId="349"/>
            <ac:picMk id="13" creationId="{8C414A3D-ACA4-1A23-1743-DB6D5C49498A}"/>
          </ac:picMkLst>
        </pc:picChg>
        <pc:picChg chg="add mod">
          <ac:chgData name="Mrs Moir" userId="3d483297-4083-43f8-84f2-e3629a17ffb1" providerId="ADAL" clId="{21539D96-6166-4AD3-96D1-8C455224D850}" dt="2024-04-14T20:49:54.567" v="6363" actId="1076"/>
          <ac:picMkLst>
            <pc:docMk/>
            <pc:sldMk cId="1268658579" sldId="349"/>
            <ac:picMk id="14" creationId="{983B0A67-88C8-18D4-AB30-B91654F3E024}"/>
          </ac:picMkLst>
        </pc:picChg>
      </pc:sldChg>
      <pc:sldChg chg="add del">
        <pc:chgData name="Mrs Moir" userId="3d483297-4083-43f8-84f2-e3629a17ffb1" providerId="ADAL" clId="{21539D96-6166-4AD3-96D1-8C455224D850}" dt="2024-04-11T09:34:12.121" v="5444"/>
        <pc:sldMkLst>
          <pc:docMk/>
          <pc:sldMk cId="1363276177" sldId="349"/>
        </pc:sldMkLst>
      </pc:sldChg>
      <pc:sldChg chg="add del">
        <pc:chgData name="Mrs Moir" userId="3d483297-4083-43f8-84f2-e3629a17ffb1" providerId="ADAL" clId="{21539D96-6166-4AD3-96D1-8C455224D850}" dt="2024-04-11T09:33:49.417" v="5442"/>
        <pc:sldMkLst>
          <pc:docMk/>
          <pc:sldMk cId="1473312214" sldId="349"/>
        </pc:sldMkLst>
      </pc:sldChg>
      <pc:sldChg chg="add del">
        <pc:chgData name="Mrs Moir" userId="3d483297-4083-43f8-84f2-e3629a17ffb1" providerId="ADAL" clId="{21539D96-6166-4AD3-96D1-8C455224D850}" dt="2024-04-11T09:34:23.108" v="5446"/>
        <pc:sldMkLst>
          <pc:docMk/>
          <pc:sldMk cId="3080749922" sldId="349"/>
        </pc:sldMkLst>
      </pc:sldChg>
      <pc:sldChg chg="add del">
        <pc:chgData name="Mrs Moir" userId="3d483297-4083-43f8-84f2-e3629a17ffb1" providerId="ADAL" clId="{21539D96-6166-4AD3-96D1-8C455224D850}" dt="2024-04-11T09:34:23.108" v="5446"/>
        <pc:sldMkLst>
          <pc:docMk/>
          <pc:sldMk cId="994775856" sldId="350"/>
        </pc:sldMkLst>
      </pc:sldChg>
      <pc:sldChg chg="add del">
        <pc:chgData name="Mrs Moir" userId="3d483297-4083-43f8-84f2-e3629a17ffb1" providerId="ADAL" clId="{21539D96-6166-4AD3-96D1-8C455224D850}" dt="2024-04-11T09:33:49.417" v="5442"/>
        <pc:sldMkLst>
          <pc:docMk/>
          <pc:sldMk cId="1273821562" sldId="350"/>
        </pc:sldMkLst>
      </pc:sldChg>
      <pc:sldChg chg="addSp delSp modSp add mod">
        <pc:chgData name="Mrs Moir" userId="3d483297-4083-43f8-84f2-e3629a17ffb1" providerId="ADAL" clId="{21539D96-6166-4AD3-96D1-8C455224D850}" dt="2024-04-14T20:52:23.206" v="6376" actId="166"/>
        <pc:sldMkLst>
          <pc:docMk/>
          <pc:sldMk cId="2300349330" sldId="350"/>
        </pc:sldMkLst>
        <pc:spChg chg="del">
          <ac:chgData name="Mrs Moir" userId="3d483297-4083-43f8-84f2-e3629a17ffb1" providerId="ADAL" clId="{21539D96-6166-4AD3-96D1-8C455224D850}" dt="2024-04-14T12:32:15.081" v="6326" actId="478"/>
          <ac:spMkLst>
            <pc:docMk/>
            <pc:sldMk cId="2300349330" sldId="350"/>
            <ac:spMk id="6" creationId="{47452FDE-FCA4-1634-8A0C-14002459879E}"/>
          </ac:spMkLst>
        </pc:spChg>
        <pc:spChg chg="add del mod">
          <ac:chgData name="Mrs Moir" userId="3d483297-4083-43f8-84f2-e3629a17ffb1" providerId="ADAL" clId="{21539D96-6166-4AD3-96D1-8C455224D850}" dt="2024-04-14T12:28:38.058" v="6300" actId="21"/>
          <ac:spMkLst>
            <pc:docMk/>
            <pc:sldMk cId="2300349330" sldId="350"/>
            <ac:spMk id="7" creationId="{A7EAF26B-450D-C46E-028A-5E1506B1F913}"/>
          </ac:spMkLst>
        </pc:spChg>
        <pc:spChg chg="add del mod">
          <ac:chgData name="Mrs Moir" userId="3d483297-4083-43f8-84f2-e3629a17ffb1" providerId="ADAL" clId="{21539D96-6166-4AD3-96D1-8C455224D850}" dt="2024-04-14T12:28:38.058" v="6300" actId="21"/>
          <ac:spMkLst>
            <pc:docMk/>
            <pc:sldMk cId="2300349330" sldId="350"/>
            <ac:spMk id="8" creationId="{8F625895-FFFB-6A21-7022-6077041260ED}"/>
          </ac:spMkLst>
        </pc:spChg>
        <pc:spChg chg="add mod ord">
          <ac:chgData name="Mrs Moir" userId="3d483297-4083-43f8-84f2-e3629a17ffb1" providerId="ADAL" clId="{21539D96-6166-4AD3-96D1-8C455224D850}" dt="2024-04-14T20:52:23.206" v="6376" actId="166"/>
          <ac:spMkLst>
            <pc:docMk/>
            <pc:sldMk cId="2300349330" sldId="350"/>
            <ac:spMk id="10" creationId="{20F1D6D0-00CF-F6C3-5E75-400CFD1D4D08}"/>
          </ac:spMkLst>
        </pc:spChg>
        <pc:picChg chg="add mod">
          <ac:chgData name="Mrs Moir" userId="3d483297-4083-43f8-84f2-e3629a17ffb1" providerId="ADAL" clId="{21539D96-6166-4AD3-96D1-8C455224D850}" dt="2024-04-14T20:52:15.191" v="6375" actId="14100"/>
          <ac:picMkLst>
            <pc:docMk/>
            <pc:sldMk cId="2300349330" sldId="350"/>
            <ac:picMk id="3" creationId="{F725FE79-B7D7-31A2-5E7E-9BAAA93200FF}"/>
          </ac:picMkLst>
        </pc:picChg>
        <pc:picChg chg="add mod">
          <ac:chgData name="Mrs Moir" userId="3d483297-4083-43f8-84f2-e3629a17ffb1" providerId="ADAL" clId="{21539D96-6166-4AD3-96D1-8C455224D850}" dt="2024-04-14T20:50:55.219" v="6368"/>
          <ac:picMkLst>
            <pc:docMk/>
            <pc:sldMk cId="2300349330" sldId="350"/>
            <ac:picMk id="4" creationId="{148E0E7F-F32D-46FE-A9CD-AA481FEAAE89}"/>
          </ac:picMkLst>
        </pc:picChg>
        <pc:picChg chg="del">
          <ac:chgData name="Mrs Moir" userId="3d483297-4083-43f8-84f2-e3629a17ffb1" providerId="ADAL" clId="{21539D96-6166-4AD3-96D1-8C455224D850}" dt="2024-04-14T20:50:41.853" v="6366" actId="478"/>
          <ac:picMkLst>
            <pc:docMk/>
            <pc:sldMk cId="2300349330" sldId="350"/>
            <ac:picMk id="5" creationId="{320ECFE3-1B3F-F527-EDBF-6196DB1A736C}"/>
          </ac:picMkLst>
        </pc:picChg>
        <pc:picChg chg="add mod">
          <ac:chgData name="Mrs Moir" userId="3d483297-4083-43f8-84f2-e3629a17ffb1" providerId="ADAL" clId="{21539D96-6166-4AD3-96D1-8C455224D850}" dt="2024-04-14T20:50:55.219" v="6368"/>
          <ac:picMkLst>
            <pc:docMk/>
            <pc:sldMk cId="2300349330" sldId="350"/>
            <ac:picMk id="9" creationId="{5F34B0E5-B44E-DC43-D30E-2AFA943381D4}"/>
          </ac:picMkLst>
        </pc:picChg>
        <pc:picChg chg="add mod">
          <ac:chgData name="Mrs Moir" userId="3d483297-4083-43f8-84f2-e3629a17ffb1" providerId="ADAL" clId="{21539D96-6166-4AD3-96D1-8C455224D850}" dt="2024-04-14T20:51:23.933" v="6374" actId="1038"/>
          <ac:picMkLst>
            <pc:docMk/>
            <pc:sldMk cId="2300349330" sldId="350"/>
            <ac:picMk id="11" creationId="{B25E8A26-99F3-89EA-278E-D175CFC6BFD2}"/>
          </ac:picMkLst>
        </pc:picChg>
      </pc:sldChg>
      <pc:sldChg chg="add del">
        <pc:chgData name="Mrs Moir" userId="3d483297-4083-43f8-84f2-e3629a17ffb1" providerId="ADAL" clId="{21539D96-6166-4AD3-96D1-8C455224D850}" dt="2024-04-11T09:34:12.121" v="5444"/>
        <pc:sldMkLst>
          <pc:docMk/>
          <pc:sldMk cId="2421346084" sldId="350"/>
        </pc:sldMkLst>
      </pc:sldChg>
      <pc:sldChg chg="add del">
        <pc:chgData name="Mrs Moir" userId="3d483297-4083-43f8-84f2-e3629a17ffb1" providerId="ADAL" clId="{21539D96-6166-4AD3-96D1-8C455224D850}" dt="2024-04-11T09:34:23.108" v="5446"/>
        <pc:sldMkLst>
          <pc:docMk/>
          <pc:sldMk cId="1580691635" sldId="351"/>
        </pc:sldMkLst>
      </pc:sldChg>
      <pc:sldChg chg="addSp delSp modSp add mod setBg delDesignElem">
        <pc:chgData name="Mrs Moir" userId="3d483297-4083-43f8-84f2-e3629a17ffb1" providerId="ADAL" clId="{21539D96-6166-4AD3-96D1-8C455224D850}" dt="2024-04-14T20:56:25.182" v="6391" actId="1076"/>
        <pc:sldMkLst>
          <pc:docMk/>
          <pc:sldMk cId="1865105208" sldId="351"/>
        </pc:sldMkLst>
        <pc:spChg chg="add del mod">
          <ac:chgData name="Mrs Moir" userId="3d483297-4083-43f8-84f2-e3629a17ffb1" providerId="ADAL" clId="{21539D96-6166-4AD3-96D1-8C455224D850}" dt="2024-04-14T12:28:47.677" v="6302" actId="21"/>
          <ac:spMkLst>
            <pc:docMk/>
            <pc:sldMk cId="1865105208" sldId="351"/>
            <ac:spMk id="7" creationId="{A7EAF26B-450D-C46E-028A-5E1506B1F913}"/>
          </ac:spMkLst>
        </pc:spChg>
        <pc:spChg chg="add mod">
          <ac:chgData name="Mrs Moir" userId="3d483297-4083-43f8-84f2-e3629a17ffb1" providerId="ADAL" clId="{21539D96-6166-4AD3-96D1-8C455224D850}" dt="2024-04-14T12:32:33.106" v="6330" actId="1076"/>
          <ac:spMkLst>
            <pc:docMk/>
            <pc:sldMk cId="1865105208" sldId="351"/>
            <ac:spMk id="8" creationId="{8F625895-FFFB-6A21-7022-6077041260ED}"/>
          </ac:spMkLst>
        </pc:spChg>
        <pc:spChg chg="del">
          <ac:chgData name="Mrs Moir" userId="3d483297-4083-43f8-84f2-e3629a17ffb1" providerId="ADAL" clId="{21539D96-6166-4AD3-96D1-8C455224D850}" dt="2024-04-11T09:48:28.592" v="5508"/>
          <ac:spMkLst>
            <pc:docMk/>
            <pc:sldMk cId="1865105208" sldId="351"/>
            <ac:spMk id="15" creationId="{D153EDB2-4AAD-43F4-AE78-4D326C813369}"/>
          </ac:spMkLst>
        </pc:spChg>
        <pc:spChg chg="del">
          <ac:chgData name="Mrs Moir" userId="3d483297-4083-43f8-84f2-e3629a17ffb1" providerId="ADAL" clId="{21539D96-6166-4AD3-96D1-8C455224D850}" dt="2024-04-14T12:32:41.415" v="6331" actId="478"/>
          <ac:spMkLst>
            <pc:docMk/>
            <pc:sldMk cId="1865105208" sldId="351"/>
            <ac:spMk id="16" creationId="{AB93296D-CD04-C521-3C39-D832ED61644E}"/>
          </ac:spMkLst>
        </pc:spChg>
        <pc:grpChg chg="del">
          <ac:chgData name="Mrs Moir" userId="3d483297-4083-43f8-84f2-e3629a17ffb1" providerId="ADAL" clId="{21539D96-6166-4AD3-96D1-8C455224D850}" dt="2024-04-11T09:48:28.592" v="5508"/>
          <ac:grpSpMkLst>
            <pc:docMk/>
            <pc:sldMk cId="1865105208" sldId="351"/>
            <ac:grpSpMk id="9" creationId="{A3CB7779-72E2-4E92-AE18-6BBC335DD881}"/>
          </ac:grpSpMkLst>
        </pc:grpChg>
        <pc:picChg chg="del mod">
          <ac:chgData name="Mrs Moir" userId="3d483297-4083-43f8-84f2-e3629a17ffb1" providerId="ADAL" clId="{21539D96-6166-4AD3-96D1-8C455224D850}" dt="2024-04-14T20:50:51.554" v="6367" actId="21"/>
          <ac:picMkLst>
            <pc:docMk/>
            <pc:sldMk cId="1865105208" sldId="351"/>
            <ac:picMk id="2" creationId="{F725FE79-B7D7-31A2-5E7E-9BAAA93200FF}"/>
          </ac:picMkLst>
        </pc:picChg>
        <pc:picChg chg="add mod">
          <ac:chgData name="Mrs Moir" userId="3d483297-4083-43f8-84f2-e3629a17ffb1" providerId="ADAL" clId="{21539D96-6166-4AD3-96D1-8C455224D850}" dt="2024-04-14T20:55:21.416" v="6384" actId="1076"/>
          <ac:picMkLst>
            <pc:docMk/>
            <pc:sldMk cId="1865105208" sldId="351"/>
            <ac:picMk id="3" creationId="{5C9C99A2-7020-0DE1-E789-FCFD03756141}"/>
          </ac:picMkLst>
        </pc:picChg>
        <pc:picChg chg="del">
          <ac:chgData name="Mrs Moir" userId="3d483297-4083-43f8-84f2-e3629a17ffb1" providerId="ADAL" clId="{21539D96-6166-4AD3-96D1-8C455224D850}" dt="2024-04-14T20:50:51.554" v="6367" actId="21"/>
          <ac:picMkLst>
            <pc:docMk/>
            <pc:sldMk cId="1865105208" sldId="351"/>
            <ac:picMk id="4" creationId="{148E0E7F-F32D-46FE-A9CD-AA481FEAAE89}"/>
          </ac:picMkLst>
        </pc:picChg>
        <pc:picChg chg="del">
          <ac:chgData name="Mrs Moir" userId="3d483297-4083-43f8-84f2-e3629a17ffb1" providerId="ADAL" clId="{21539D96-6166-4AD3-96D1-8C455224D850}" dt="2024-04-14T20:50:51.554" v="6367" actId="21"/>
          <ac:picMkLst>
            <pc:docMk/>
            <pc:sldMk cId="1865105208" sldId="351"/>
            <ac:picMk id="5" creationId="{5F34B0E5-B44E-DC43-D30E-2AFA943381D4}"/>
          </ac:picMkLst>
        </pc:picChg>
        <pc:picChg chg="add mod">
          <ac:chgData name="Mrs Moir" userId="3d483297-4083-43f8-84f2-e3629a17ffb1" providerId="ADAL" clId="{21539D96-6166-4AD3-96D1-8C455224D850}" dt="2024-04-14T20:55:53.542" v="6390" actId="1076"/>
          <ac:picMkLst>
            <pc:docMk/>
            <pc:sldMk cId="1865105208" sldId="351"/>
            <ac:picMk id="6" creationId="{F81CFD0D-C873-8773-104D-2FD704EA4A27}"/>
          </ac:picMkLst>
        </pc:picChg>
        <pc:picChg chg="mod">
          <ac:chgData name="Mrs Moir" userId="3d483297-4083-43f8-84f2-e3629a17ffb1" providerId="ADAL" clId="{21539D96-6166-4AD3-96D1-8C455224D850}" dt="2024-04-14T20:55:14.682" v="6383" actId="1076"/>
          <ac:picMkLst>
            <pc:docMk/>
            <pc:sldMk cId="1865105208" sldId="351"/>
            <ac:picMk id="17" creationId="{D111AFC9-580D-E258-F4A7-45A9EAE16BC3}"/>
          </ac:picMkLst>
        </pc:picChg>
        <pc:picChg chg="add mod">
          <ac:chgData name="Mrs Moir" userId="3d483297-4083-43f8-84f2-e3629a17ffb1" providerId="ADAL" clId="{21539D96-6166-4AD3-96D1-8C455224D850}" dt="2024-04-14T20:55:24.104" v="6385" actId="1076"/>
          <ac:picMkLst>
            <pc:docMk/>
            <pc:sldMk cId="1865105208" sldId="351"/>
            <ac:picMk id="18" creationId="{00707C6E-E290-DF42-2E55-03419659609B}"/>
          </ac:picMkLst>
        </pc:picChg>
        <pc:picChg chg="add mod">
          <ac:chgData name="Mrs Moir" userId="3d483297-4083-43f8-84f2-e3629a17ffb1" providerId="ADAL" clId="{21539D96-6166-4AD3-96D1-8C455224D850}" dt="2024-04-14T20:55:42.690" v="6387" actId="1076"/>
          <ac:picMkLst>
            <pc:docMk/>
            <pc:sldMk cId="1865105208" sldId="351"/>
            <ac:picMk id="19" creationId="{5013F0AC-570B-A4BC-6282-D4AC1725D056}"/>
          </ac:picMkLst>
        </pc:picChg>
        <pc:picChg chg="add mod ord">
          <ac:chgData name="Mrs Moir" userId="3d483297-4083-43f8-84f2-e3629a17ffb1" providerId="ADAL" clId="{21539D96-6166-4AD3-96D1-8C455224D850}" dt="2024-04-14T20:56:25.182" v="6391" actId="1076"/>
          <ac:picMkLst>
            <pc:docMk/>
            <pc:sldMk cId="1865105208" sldId="351"/>
            <ac:picMk id="20" creationId="{E7811545-EA17-CED5-169A-C9ECCE0E1B66}"/>
          </ac:picMkLst>
        </pc:picChg>
      </pc:sldChg>
      <pc:sldChg chg="add del">
        <pc:chgData name="Mrs Moir" userId="3d483297-4083-43f8-84f2-e3629a17ffb1" providerId="ADAL" clId="{21539D96-6166-4AD3-96D1-8C455224D850}" dt="2024-04-11T09:34:12.121" v="5444"/>
        <pc:sldMkLst>
          <pc:docMk/>
          <pc:sldMk cId="2485760149" sldId="351"/>
        </pc:sldMkLst>
      </pc:sldChg>
      <pc:sldChg chg="add del">
        <pc:chgData name="Mrs Moir" userId="3d483297-4083-43f8-84f2-e3629a17ffb1" providerId="ADAL" clId="{21539D96-6166-4AD3-96D1-8C455224D850}" dt="2024-04-11T09:33:49.417" v="5442"/>
        <pc:sldMkLst>
          <pc:docMk/>
          <pc:sldMk cId="3997751502" sldId="351"/>
        </pc:sldMkLst>
      </pc:sldChg>
      <pc:sldChg chg="add del">
        <pc:chgData name="Mrs Moir" userId="3d483297-4083-43f8-84f2-e3629a17ffb1" providerId="ADAL" clId="{21539D96-6166-4AD3-96D1-8C455224D850}" dt="2024-04-11T09:34:23.108" v="5446"/>
        <pc:sldMkLst>
          <pc:docMk/>
          <pc:sldMk cId="1248411253" sldId="352"/>
        </pc:sldMkLst>
      </pc:sldChg>
      <pc:sldChg chg="add del">
        <pc:chgData name="Mrs Moir" userId="3d483297-4083-43f8-84f2-e3629a17ffb1" providerId="ADAL" clId="{21539D96-6166-4AD3-96D1-8C455224D850}" dt="2024-04-11T09:34:12.121" v="5444"/>
        <pc:sldMkLst>
          <pc:docMk/>
          <pc:sldMk cId="2339491134" sldId="352"/>
        </pc:sldMkLst>
      </pc:sldChg>
      <pc:sldChg chg="addSp delSp add del setBg delDesignElem">
        <pc:chgData name="Mrs Moir" userId="3d483297-4083-43f8-84f2-e3629a17ffb1" providerId="ADAL" clId="{21539D96-6166-4AD3-96D1-8C455224D850}" dt="2024-04-11T09:33:49.417" v="5442"/>
        <pc:sldMkLst>
          <pc:docMk/>
          <pc:sldMk cId="2621107951" sldId="352"/>
        </pc:sldMkLst>
        <pc:spChg chg="add del">
          <ac:chgData name="Mrs Moir" userId="3d483297-4083-43f8-84f2-e3629a17ffb1" providerId="ADAL" clId="{21539D96-6166-4AD3-96D1-8C455224D850}" dt="2024-04-11T09:33:49.417" v="5442"/>
          <ac:spMkLst>
            <pc:docMk/>
            <pc:sldMk cId="2621107951" sldId="352"/>
            <ac:spMk id="8" creationId="{42A4FC2C-047E-45A5-965D-8E1E3BF09BC6}"/>
          </ac:spMkLst>
        </pc:spChg>
      </pc:sldChg>
      <pc:sldChg chg="addSp delSp modSp add mod modCm">
        <pc:chgData name="Mrs Moir" userId="3d483297-4083-43f8-84f2-e3629a17ffb1" providerId="ADAL" clId="{21539D96-6166-4AD3-96D1-8C455224D850}" dt="2024-04-21T17:34:08.065" v="6715" actId="14100"/>
        <pc:sldMkLst>
          <pc:docMk/>
          <pc:sldMk cId="3424115475" sldId="352"/>
        </pc:sldMkLst>
        <pc:spChg chg="add mod">
          <ac:chgData name="Mrs Moir" userId="3d483297-4083-43f8-84f2-e3629a17ffb1" providerId="ADAL" clId="{21539D96-6166-4AD3-96D1-8C455224D850}" dt="2024-04-21T17:33:34.342" v="6711" actId="1076"/>
          <ac:spMkLst>
            <pc:docMk/>
            <pc:sldMk cId="3424115475" sldId="352"/>
            <ac:spMk id="2" creationId="{A7EAF26B-450D-C46E-028A-5E1506B1F913}"/>
          </ac:spMkLst>
        </pc:spChg>
        <pc:spChg chg="del">
          <ac:chgData name="Mrs Moir" userId="3d483297-4083-43f8-84f2-e3629a17ffb1" providerId="ADAL" clId="{21539D96-6166-4AD3-96D1-8C455224D850}" dt="2024-04-14T12:33:08.938" v="6332" actId="478"/>
          <ac:spMkLst>
            <pc:docMk/>
            <pc:sldMk cId="3424115475" sldId="352"/>
            <ac:spMk id="7" creationId="{96BEF5EC-774E-FC6C-D14A-13083DE9FEBE}"/>
          </ac:spMkLst>
        </pc:spChg>
        <pc:spChg chg="del">
          <ac:chgData name="Mrs Moir" userId="3d483297-4083-43f8-84f2-e3629a17ffb1" providerId="ADAL" clId="{21539D96-6166-4AD3-96D1-8C455224D850}" dt="2024-04-14T21:06:01.328" v="6450" actId="478"/>
          <ac:spMkLst>
            <pc:docMk/>
            <pc:sldMk cId="3424115475" sldId="352"/>
            <ac:spMk id="10" creationId="{41094BD4-4E8A-5A04-45E1-7F3A48112A7E}"/>
          </ac:spMkLst>
        </pc:spChg>
        <pc:spChg chg="add mod">
          <ac:chgData name="Mrs Moir" userId="3d483297-4083-43f8-84f2-e3629a17ffb1" providerId="ADAL" clId="{21539D96-6166-4AD3-96D1-8C455224D850}" dt="2024-04-21T17:33:15.053" v="6706" actId="1076"/>
          <ac:spMkLst>
            <pc:docMk/>
            <pc:sldMk cId="3424115475" sldId="352"/>
            <ac:spMk id="16" creationId="{1799D755-21AD-EE5E-83C5-212A522A584E}"/>
          </ac:spMkLst>
        </pc:spChg>
        <pc:picChg chg="add mod">
          <ac:chgData name="Mrs Moir" userId="3d483297-4083-43f8-84f2-e3629a17ffb1" providerId="ADAL" clId="{21539D96-6166-4AD3-96D1-8C455224D850}" dt="2024-04-14T21:12:14.605" v="6489" actId="1076"/>
          <ac:picMkLst>
            <pc:docMk/>
            <pc:sldMk cId="3424115475" sldId="352"/>
            <ac:picMk id="3" creationId="{0B199F4C-F48E-D1E9-2014-8C6A34B1FF95}"/>
          </ac:picMkLst>
        </pc:picChg>
        <pc:picChg chg="del mod">
          <ac:chgData name="Mrs Moir" userId="3d483297-4083-43f8-84f2-e3629a17ffb1" providerId="ADAL" clId="{21539D96-6166-4AD3-96D1-8C455224D850}" dt="2024-04-14T20:57:13.622" v="6394" actId="478"/>
          <ac:picMkLst>
            <pc:docMk/>
            <pc:sldMk cId="3424115475" sldId="352"/>
            <ac:picMk id="4" creationId="{7A48B4C3-5BFC-C13D-4E19-81FFA71FD6E3}"/>
          </ac:picMkLst>
        </pc:picChg>
        <pc:picChg chg="add mod">
          <ac:chgData name="Mrs Moir" userId="3d483297-4083-43f8-84f2-e3629a17ffb1" providerId="ADAL" clId="{21539D96-6166-4AD3-96D1-8C455224D850}" dt="2024-04-21T17:34:08.065" v="6715" actId="14100"/>
          <ac:picMkLst>
            <pc:docMk/>
            <pc:sldMk cId="3424115475" sldId="352"/>
            <ac:picMk id="4" creationId="{C1E2B96B-FE08-DF0D-68E9-471892860509}"/>
          </ac:picMkLst>
        </pc:picChg>
        <pc:picChg chg="mod modCrop">
          <ac:chgData name="Mrs Moir" userId="3d483297-4083-43f8-84f2-e3629a17ffb1" providerId="ADAL" clId="{21539D96-6166-4AD3-96D1-8C455224D850}" dt="2024-04-21T17:33:29.279" v="6710" actId="1076"/>
          <ac:picMkLst>
            <pc:docMk/>
            <pc:sldMk cId="3424115475" sldId="352"/>
            <ac:picMk id="5" creationId="{CC1F3F37-F4B6-D7D0-46F5-487936C3D108}"/>
          </ac:picMkLst>
        </pc:picChg>
        <pc:picChg chg="add mod">
          <ac:chgData name="Mrs Moir" userId="3d483297-4083-43f8-84f2-e3629a17ffb1" providerId="ADAL" clId="{21539D96-6166-4AD3-96D1-8C455224D850}" dt="2024-04-14T21:12:04.523" v="6486" actId="14100"/>
          <ac:picMkLst>
            <pc:docMk/>
            <pc:sldMk cId="3424115475" sldId="352"/>
            <ac:picMk id="6" creationId="{003016CE-1CA9-D2DE-9E20-B1019110E94C}"/>
          </ac:picMkLst>
        </pc:picChg>
        <pc:picChg chg="del mod">
          <ac:chgData name="Mrs Moir" userId="3d483297-4083-43f8-84f2-e3629a17ffb1" providerId="ADAL" clId="{21539D96-6166-4AD3-96D1-8C455224D850}" dt="2024-04-14T21:05:59.254" v="6449" actId="478"/>
          <ac:picMkLst>
            <pc:docMk/>
            <pc:sldMk cId="3424115475" sldId="352"/>
            <ac:picMk id="9" creationId="{F561497E-2D01-5170-E41F-3983FE53C353}"/>
          </ac:picMkLst>
        </pc:picChg>
        <pc:picChg chg="del">
          <ac:chgData name="Mrs Moir" userId="3d483297-4083-43f8-84f2-e3629a17ffb1" providerId="ADAL" clId="{21539D96-6166-4AD3-96D1-8C455224D850}" dt="2024-04-14T21:06:03.405" v="6451" actId="478"/>
          <ac:picMkLst>
            <pc:docMk/>
            <pc:sldMk cId="3424115475" sldId="352"/>
            <ac:picMk id="11" creationId="{14E9BE7C-6D1F-4E16-C19F-D53551A92BE6}"/>
          </ac:picMkLst>
        </pc:picChg>
        <pc:picChg chg="add mod">
          <ac:chgData name="Mrs Moir" userId="3d483297-4083-43f8-84f2-e3629a17ffb1" providerId="ADAL" clId="{21539D96-6166-4AD3-96D1-8C455224D850}" dt="2024-04-14T21:12:07.284" v="6487" actId="14100"/>
          <ac:picMkLst>
            <pc:docMk/>
            <pc:sldMk cId="3424115475" sldId="352"/>
            <ac:picMk id="12" creationId="{B43F4977-07DB-5364-7649-F62582B07715}"/>
          </ac:picMkLst>
        </pc:picChg>
        <pc:picChg chg="del">
          <ac:chgData name="Mrs Moir" userId="3d483297-4083-43f8-84f2-e3629a17ffb1" providerId="ADAL" clId="{21539D96-6166-4AD3-96D1-8C455224D850}" dt="2024-04-14T21:05:16.523" v="6441" actId="478"/>
          <ac:picMkLst>
            <pc:docMk/>
            <pc:sldMk cId="3424115475" sldId="352"/>
            <ac:picMk id="13" creationId="{766DAC65-45BB-95F1-0B84-7D4B962553BB}"/>
          </ac:picMkLst>
        </pc:picChg>
        <pc:picChg chg="del">
          <ac:chgData name="Mrs Moir" userId="3d483297-4083-43f8-84f2-e3629a17ffb1" providerId="ADAL" clId="{21539D96-6166-4AD3-96D1-8C455224D850}" dt="2024-04-14T21:05:13.528" v="6439" actId="478"/>
          <ac:picMkLst>
            <pc:docMk/>
            <pc:sldMk cId="3424115475" sldId="352"/>
            <ac:picMk id="14" creationId="{ABF5665C-74E5-0F3A-B86A-85244B42D50C}"/>
          </ac:picMkLst>
        </pc:picChg>
        <pc:picChg chg="del">
          <ac:chgData name="Mrs Moir" userId="3d483297-4083-43f8-84f2-e3629a17ffb1" providerId="ADAL" clId="{21539D96-6166-4AD3-96D1-8C455224D850}" dt="2024-04-14T21:05:14.638" v="6440" actId="478"/>
          <ac:picMkLst>
            <pc:docMk/>
            <pc:sldMk cId="3424115475" sldId="352"/>
            <ac:picMk id="15" creationId="{6638DF83-CD1F-C0BA-0D75-F6164FB8972F}"/>
          </ac:picMkLst>
        </pc:picChg>
        <pc:picChg chg="del">
          <ac:chgData name="Mrs Moir" userId="3d483297-4083-43f8-84f2-e3629a17ffb1" providerId="ADAL" clId="{21539D96-6166-4AD3-96D1-8C455224D850}" dt="2024-04-14T21:05:17.456" v="6442" actId="478"/>
          <ac:picMkLst>
            <pc:docMk/>
            <pc:sldMk cId="3424115475" sldId="352"/>
            <ac:picMk id="16" creationId="{7BB023C5-963A-2793-D152-FF1B613861DF}"/>
          </ac:picMkLst>
        </pc:picChg>
        <pc:picChg chg="add mod">
          <ac:chgData name="Mrs Moir" userId="3d483297-4083-43f8-84f2-e3629a17ffb1" providerId="ADAL" clId="{21539D96-6166-4AD3-96D1-8C455224D850}" dt="2024-04-14T21:10:43.149" v="6481" actId="1076"/>
          <ac:picMkLst>
            <pc:docMk/>
            <pc:sldMk cId="3424115475" sldId="352"/>
            <ac:picMk id="18" creationId="{535BACA5-7F29-1F06-E0F7-2782B450A8DA}"/>
          </ac:picMkLst>
        </pc:picChg>
        <pc:picChg chg="mod">
          <ac:chgData name="Mrs Moir" userId="3d483297-4083-43f8-84f2-e3629a17ffb1" providerId="ADAL" clId="{21539D96-6166-4AD3-96D1-8C455224D850}" dt="2024-04-14T21:26:24.428" v="6533" actId="1076"/>
          <ac:picMkLst>
            <pc:docMk/>
            <pc:sldMk cId="3424115475" sldId="352"/>
            <ac:picMk id="19" creationId="{FC3221FA-AD85-1B41-3174-387408172B27}"/>
          </ac:picMkLst>
        </pc:picChg>
        <pc:picChg chg="add mod">
          <ac:chgData name="Mrs Moir" userId="3d483297-4083-43f8-84f2-e3629a17ffb1" providerId="ADAL" clId="{21539D96-6166-4AD3-96D1-8C455224D850}" dt="2024-04-14T21:26:08.432" v="6530" actId="1076"/>
          <ac:picMkLst>
            <pc:docMk/>
            <pc:sldMk cId="3424115475" sldId="352"/>
            <ac:picMk id="20" creationId="{FE336DA9-BAB9-4138-5900-DBDB3A0C733D}"/>
          </ac:picMkLst>
        </pc:picChg>
        <pc:picChg chg="add mod">
          <ac:chgData name="Mrs Moir" userId="3d483297-4083-43f8-84f2-e3629a17ffb1" providerId="ADAL" clId="{21539D96-6166-4AD3-96D1-8C455224D850}" dt="2024-04-14T21:06:31.538" v="6456" actId="1076"/>
          <ac:picMkLst>
            <pc:docMk/>
            <pc:sldMk cId="3424115475" sldId="352"/>
            <ac:picMk id="21" creationId="{7B530C8E-3D99-2989-0AD5-D8429D4BC4FF}"/>
          </ac:picMkLst>
        </pc:picChg>
        <pc:picChg chg="add mod ord">
          <ac:chgData name="Mrs Moir" userId="3d483297-4083-43f8-84f2-e3629a17ffb1" providerId="ADAL" clId="{21539D96-6166-4AD3-96D1-8C455224D850}" dt="2024-04-21T17:33:23.298" v="6708" actId="1076"/>
          <ac:picMkLst>
            <pc:docMk/>
            <pc:sldMk cId="3424115475" sldId="352"/>
            <ac:picMk id="22" creationId="{C9347A55-9B65-A569-1D85-07F002A5E807}"/>
          </ac:picMkLst>
        </pc:picChg>
        <pc:picChg chg="add mod">
          <ac:chgData name="Mrs Moir" userId="3d483297-4083-43f8-84f2-e3629a17ffb1" providerId="ADAL" clId="{21539D96-6166-4AD3-96D1-8C455224D850}" dt="2024-04-14T21:11:11.419" v="6485" actId="1076"/>
          <ac:picMkLst>
            <pc:docMk/>
            <pc:sldMk cId="3424115475" sldId="352"/>
            <ac:picMk id="23" creationId="{11DE2652-B786-8204-8DA7-077645DC7C32}"/>
          </ac:picMkLst>
        </pc:picChg>
        <pc:picChg chg="add del mod">
          <ac:chgData name="Mrs Moir" userId="3d483297-4083-43f8-84f2-e3629a17ffb1" providerId="ADAL" clId="{21539D96-6166-4AD3-96D1-8C455224D850}" dt="2024-04-14T21:08:49.099" v="6465" actId="478"/>
          <ac:picMkLst>
            <pc:docMk/>
            <pc:sldMk cId="3424115475" sldId="352"/>
            <ac:picMk id="24" creationId="{E1613EEC-62EE-4C7F-E99E-4CC02A323C99}"/>
          </ac:picMkLst>
        </pc:picChg>
        <pc:picChg chg="add mod">
          <ac:chgData name="Mrs Moir" userId="3d483297-4083-43f8-84f2-e3629a17ffb1" providerId="ADAL" clId="{21539D96-6166-4AD3-96D1-8C455224D850}" dt="2024-04-14T21:10:54.816" v="6484" actId="1076"/>
          <ac:picMkLst>
            <pc:docMk/>
            <pc:sldMk cId="3424115475" sldId="352"/>
            <ac:picMk id="25" creationId="{7760E42B-21CF-76C3-A11F-2A4184096661}"/>
          </ac:picMkLst>
        </pc:picChg>
        <pc:extLst>
          <p:ext xmlns:p="http://schemas.openxmlformats.org/presentationml/2006/main" uri="{D6D511B9-2390-475A-947B-AFAB55BFBCF1}">
            <pc226:cmChg xmlns:pc226="http://schemas.microsoft.com/office/powerpoint/2022/06/main/command" chg="mod">
              <pc226:chgData name="Mrs Moir" userId="3d483297-4083-43f8-84f2-e3629a17ffb1" providerId="ADAL" clId="{21539D96-6166-4AD3-96D1-8C455224D850}" dt="2024-04-14T21:06:03.413" v="6452" actId="2056"/>
              <pc2:cmMkLst xmlns:pc2="http://schemas.microsoft.com/office/powerpoint/2019/9/main/command">
                <pc:docMk/>
                <pc:sldMk cId="3424115475" sldId="352"/>
                <pc2:cmMk id="{B87F32ED-16B3-4988-80C9-914979B4D2A3}"/>
              </pc2:cmMkLst>
            </pc226:cmChg>
          </p:ext>
        </pc:extLst>
      </pc:sldChg>
      <pc:sldChg chg="add del">
        <pc:chgData name="Mrs Moir" userId="3d483297-4083-43f8-84f2-e3629a17ffb1" providerId="ADAL" clId="{21539D96-6166-4AD3-96D1-8C455224D850}" dt="2024-04-11T09:34:23.108" v="5446"/>
        <pc:sldMkLst>
          <pc:docMk/>
          <pc:sldMk cId="1005796212" sldId="353"/>
        </pc:sldMkLst>
      </pc:sldChg>
      <pc:sldChg chg="add del">
        <pc:chgData name="Mrs Moir" userId="3d483297-4083-43f8-84f2-e3629a17ffb1" providerId="ADAL" clId="{21539D96-6166-4AD3-96D1-8C455224D850}" dt="2024-04-11T09:33:49.417" v="5442"/>
        <pc:sldMkLst>
          <pc:docMk/>
          <pc:sldMk cId="3752724412" sldId="353"/>
        </pc:sldMkLst>
      </pc:sldChg>
      <pc:sldChg chg="add del">
        <pc:chgData name="Mrs Moir" userId="3d483297-4083-43f8-84f2-e3629a17ffb1" providerId="ADAL" clId="{21539D96-6166-4AD3-96D1-8C455224D850}" dt="2024-04-11T09:34:12.121" v="5444"/>
        <pc:sldMkLst>
          <pc:docMk/>
          <pc:sldMk cId="3875243661" sldId="353"/>
        </pc:sldMkLst>
      </pc:sldChg>
      <pc:sldChg chg="addSp delSp modSp add del mod">
        <pc:chgData name="Mrs Moir" userId="3d483297-4083-43f8-84f2-e3629a17ffb1" providerId="ADAL" clId="{21539D96-6166-4AD3-96D1-8C455224D850}" dt="2024-04-21T17:34:15.664" v="6716" actId="47"/>
        <pc:sldMkLst>
          <pc:docMk/>
          <pc:sldMk cId="4251302644" sldId="353"/>
        </pc:sldMkLst>
        <pc:spChg chg="add del mod">
          <ac:chgData name="Mrs Moir" userId="3d483297-4083-43f8-84f2-e3629a17ffb1" providerId="ADAL" clId="{21539D96-6166-4AD3-96D1-8C455224D850}" dt="2024-04-14T12:29:31.975" v="6307" actId="21"/>
          <ac:spMkLst>
            <pc:docMk/>
            <pc:sldMk cId="4251302644" sldId="353"/>
            <ac:spMk id="3" creationId="{BAC87953-C6D5-3329-C9CE-AD00C461F421}"/>
          </ac:spMkLst>
        </pc:spChg>
        <pc:spChg chg="add del mod">
          <ac:chgData name="Mrs Moir" userId="3d483297-4083-43f8-84f2-e3629a17ffb1" providerId="ADAL" clId="{21539D96-6166-4AD3-96D1-8C455224D850}" dt="2024-04-14T12:29:31.975" v="6307" actId="21"/>
          <ac:spMkLst>
            <pc:docMk/>
            <pc:sldMk cId="4251302644" sldId="353"/>
            <ac:spMk id="4" creationId="{02BFADE2-C870-CBEE-C031-5DF507ED9B11}"/>
          </ac:spMkLst>
        </pc:spChg>
        <pc:spChg chg="add del mod">
          <ac:chgData name="Mrs Moir" userId="3d483297-4083-43f8-84f2-e3629a17ffb1" providerId="ADAL" clId="{21539D96-6166-4AD3-96D1-8C455224D850}" dt="2024-04-14T12:29:31.975" v="6307" actId="21"/>
          <ac:spMkLst>
            <pc:docMk/>
            <pc:sldMk cId="4251302644" sldId="353"/>
            <ac:spMk id="15" creationId="{0439F4B5-4119-7F0D-5412-871D5B7BF835}"/>
          </ac:spMkLst>
        </pc:spChg>
        <pc:spChg chg="add del mod">
          <ac:chgData name="Mrs Moir" userId="3d483297-4083-43f8-84f2-e3629a17ffb1" providerId="ADAL" clId="{21539D96-6166-4AD3-96D1-8C455224D850}" dt="2024-04-21T17:32:29.537" v="6687" actId="21"/>
          <ac:spMkLst>
            <pc:docMk/>
            <pc:sldMk cId="4251302644" sldId="353"/>
            <ac:spMk id="16" creationId="{1799D755-21AD-EE5E-83C5-212A522A584E}"/>
          </ac:spMkLst>
        </pc:spChg>
        <pc:spChg chg="del">
          <ac:chgData name="Mrs Moir" userId="3d483297-4083-43f8-84f2-e3629a17ffb1" providerId="ADAL" clId="{21539D96-6166-4AD3-96D1-8C455224D850}" dt="2024-04-14T12:30:56.960" v="6320" actId="478"/>
          <ac:spMkLst>
            <pc:docMk/>
            <pc:sldMk cId="4251302644" sldId="353"/>
            <ac:spMk id="17" creationId="{D64C354D-FF7D-6C03-A649-23E973F16FBE}"/>
          </ac:spMkLst>
        </pc:spChg>
        <pc:picChg chg="del mod">
          <ac:chgData name="Mrs Moir" userId="3d483297-4083-43f8-84f2-e3629a17ffb1" providerId="ADAL" clId="{21539D96-6166-4AD3-96D1-8C455224D850}" dt="2024-04-14T21:22:35.211" v="6516" actId="478"/>
          <ac:picMkLst>
            <pc:docMk/>
            <pc:sldMk cId="4251302644" sldId="353"/>
            <ac:picMk id="6" creationId="{0796821A-EA96-560E-F28E-2B059F31F1EE}"/>
          </ac:picMkLst>
        </pc:picChg>
        <pc:picChg chg="del">
          <ac:chgData name="Mrs Moir" userId="3d483297-4083-43f8-84f2-e3629a17ffb1" providerId="ADAL" clId="{21539D96-6166-4AD3-96D1-8C455224D850}" dt="2024-04-14T21:21:36.444" v="6506" actId="478"/>
          <ac:picMkLst>
            <pc:docMk/>
            <pc:sldMk cId="4251302644" sldId="353"/>
            <ac:picMk id="7" creationId="{249EBD3A-7C5E-D6B0-AD61-BC1B4EBC18E6}"/>
          </ac:picMkLst>
        </pc:picChg>
        <pc:picChg chg="del">
          <ac:chgData name="Mrs Moir" userId="3d483297-4083-43f8-84f2-e3629a17ffb1" providerId="ADAL" clId="{21539D96-6166-4AD3-96D1-8C455224D850}" dt="2024-04-14T21:21:36.444" v="6506" actId="478"/>
          <ac:picMkLst>
            <pc:docMk/>
            <pc:sldMk cId="4251302644" sldId="353"/>
            <ac:picMk id="8" creationId="{22D70C3A-AE46-56A5-DEB5-2C354CA7E3FA}"/>
          </ac:picMkLst>
        </pc:picChg>
        <pc:picChg chg="del">
          <ac:chgData name="Mrs Moir" userId="3d483297-4083-43f8-84f2-e3629a17ffb1" providerId="ADAL" clId="{21539D96-6166-4AD3-96D1-8C455224D850}" dt="2024-04-14T21:21:29.790" v="6505" actId="478"/>
          <ac:picMkLst>
            <pc:docMk/>
            <pc:sldMk cId="4251302644" sldId="353"/>
            <ac:picMk id="9" creationId="{E9A487B5-D80E-18AC-0D54-C81AC01BB31F}"/>
          </ac:picMkLst>
        </pc:picChg>
        <pc:picChg chg="del mod">
          <ac:chgData name="Mrs Moir" userId="3d483297-4083-43f8-84f2-e3629a17ffb1" providerId="ADAL" clId="{21539D96-6166-4AD3-96D1-8C455224D850}" dt="2024-04-14T21:21:36.444" v="6506" actId="478"/>
          <ac:picMkLst>
            <pc:docMk/>
            <pc:sldMk cId="4251302644" sldId="353"/>
            <ac:picMk id="10" creationId="{BAC6DA9C-3D38-B90B-CDC6-143C13DA91E3}"/>
          </ac:picMkLst>
        </pc:picChg>
        <pc:picChg chg="del">
          <ac:chgData name="Mrs Moir" userId="3d483297-4083-43f8-84f2-e3629a17ffb1" providerId="ADAL" clId="{21539D96-6166-4AD3-96D1-8C455224D850}" dt="2024-04-14T21:21:36.444" v="6506" actId="478"/>
          <ac:picMkLst>
            <pc:docMk/>
            <pc:sldMk cId="4251302644" sldId="353"/>
            <ac:picMk id="11" creationId="{C8044862-8620-7B4D-2828-AF203932F870}"/>
          </ac:picMkLst>
        </pc:picChg>
        <pc:picChg chg="del mod">
          <ac:chgData name="Mrs Moir" userId="3d483297-4083-43f8-84f2-e3629a17ffb1" providerId="ADAL" clId="{21539D96-6166-4AD3-96D1-8C455224D850}" dt="2024-04-14T21:22:49.561" v="6518" actId="478"/>
          <ac:picMkLst>
            <pc:docMk/>
            <pc:sldMk cId="4251302644" sldId="353"/>
            <ac:picMk id="12" creationId="{6FD80071-A4E3-7F86-350C-EEC6A053425F}"/>
          </ac:picMkLst>
        </pc:picChg>
        <pc:picChg chg="del">
          <ac:chgData name="Mrs Moir" userId="3d483297-4083-43f8-84f2-e3629a17ffb1" providerId="ADAL" clId="{21539D96-6166-4AD3-96D1-8C455224D850}" dt="2024-04-14T21:21:27.482" v="6504" actId="478"/>
          <ac:picMkLst>
            <pc:docMk/>
            <pc:sldMk cId="4251302644" sldId="353"/>
            <ac:picMk id="13" creationId="{4A389D63-8E13-08B9-161A-E8A1307E55AC}"/>
          </ac:picMkLst>
        </pc:picChg>
        <pc:picChg chg="del">
          <ac:chgData name="Mrs Moir" userId="3d483297-4083-43f8-84f2-e3629a17ffb1" providerId="ADAL" clId="{21539D96-6166-4AD3-96D1-8C455224D850}" dt="2024-04-14T21:21:24.938" v="6503" actId="478"/>
          <ac:picMkLst>
            <pc:docMk/>
            <pc:sldMk cId="4251302644" sldId="353"/>
            <ac:picMk id="14" creationId="{A005D2D8-C5ED-BC43-1EAE-69463C112EF1}"/>
          </ac:picMkLst>
        </pc:picChg>
        <pc:picChg chg="del mod">
          <ac:chgData name="Mrs Moir" userId="3d483297-4083-43f8-84f2-e3629a17ffb1" providerId="ADAL" clId="{21539D96-6166-4AD3-96D1-8C455224D850}" dt="2024-04-14T21:34:07.957" v="6580" actId="21"/>
          <ac:picMkLst>
            <pc:docMk/>
            <pc:sldMk cId="4251302644" sldId="353"/>
            <ac:picMk id="18" creationId="{4E71F4C1-98D3-BE1C-750D-F612579057F2}"/>
          </ac:picMkLst>
        </pc:picChg>
        <pc:picChg chg="add mod">
          <ac:chgData name="Mrs Moir" userId="3d483297-4083-43f8-84f2-e3629a17ffb1" providerId="ADAL" clId="{21539D96-6166-4AD3-96D1-8C455224D850}" dt="2024-04-21T17:33:48.380" v="6712" actId="1076"/>
          <ac:picMkLst>
            <pc:docMk/>
            <pc:sldMk cId="4251302644" sldId="353"/>
            <ac:picMk id="19" creationId="{27556588-584C-5775-6DA8-19DFBA634642}"/>
          </ac:picMkLst>
        </pc:picChg>
        <pc:picChg chg="add mod">
          <ac:chgData name="Mrs Moir" userId="3d483297-4083-43f8-84f2-e3629a17ffb1" providerId="ADAL" clId="{21539D96-6166-4AD3-96D1-8C455224D850}" dt="2024-04-14T21:21:41.928" v="6507" actId="1076"/>
          <ac:picMkLst>
            <pc:docMk/>
            <pc:sldMk cId="4251302644" sldId="353"/>
            <ac:picMk id="20" creationId="{01D8C5FF-B7B3-18FC-6969-21BAE2C96A76}"/>
          </ac:picMkLst>
        </pc:picChg>
        <pc:picChg chg="add mod">
          <ac:chgData name="Mrs Moir" userId="3d483297-4083-43f8-84f2-e3629a17ffb1" providerId="ADAL" clId="{21539D96-6166-4AD3-96D1-8C455224D850}" dt="2024-04-14T21:22:18.632" v="6513" actId="688"/>
          <ac:picMkLst>
            <pc:docMk/>
            <pc:sldMk cId="4251302644" sldId="353"/>
            <ac:picMk id="21" creationId="{3894CD8E-7289-0781-CF66-09049ED00E30}"/>
          </ac:picMkLst>
        </pc:picChg>
        <pc:picChg chg="add mod">
          <ac:chgData name="Mrs Moir" userId="3d483297-4083-43f8-84f2-e3629a17ffb1" providerId="ADAL" clId="{21539D96-6166-4AD3-96D1-8C455224D850}" dt="2024-04-14T21:21:21.392" v="6502" actId="1076"/>
          <ac:picMkLst>
            <pc:docMk/>
            <pc:sldMk cId="4251302644" sldId="353"/>
            <ac:picMk id="22" creationId="{A02801D5-26EA-E5B8-94E4-9E33AEDA0B45}"/>
          </ac:picMkLst>
        </pc:picChg>
        <pc:picChg chg="add mod">
          <ac:chgData name="Mrs Moir" userId="3d483297-4083-43f8-84f2-e3629a17ffb1" providerId="ADAL" clId="{21539D96-6166-4AD3-96D1-8C455224D850}" dt="2024-04-14T21:22:13.070" v="6511" actId="1076"/>
          <ac:picMkLst>
            <pc:docMk/>
            <pc:sldMk cId="4251302644" sldId="353"/>
            <ac:picMk id="23" creationId="{B4161913-1E93-35E8-0059-D4FD20EB5860}"/>
          </ac:picMkLst>
        </pc:picChg>
        <pc:picChg chg="add mod">
          <ac:chgData name="Mrs Moir" userId="3d483297-4083-43f8-84f2-e3629a17ffb1" providerId="ADAL" clId="{21539D96-6166-4AD3-96D1-8C455224D850}" dt="2024-04-14T21:22:05.211" v="6510" actId="1076"/>
          <ac:picMkLst>
            <pc:docMk/>
            <pc:sldMk cId="4251302644" sldId="353"/>
            <ac:picMk id="24" creationId="{BE276700-DF21-8BA1-E0E7-BD5B16D2FF1F}"/>
          </ac:picMkLst>
        </pc:picChg>
        <pc:picChg chg="add mod">
          <ac:chgData name="Mrs Moir" userId="3d483297-4083-43f8-84f2-e3629a17ffb1" providerId="ADAL" clId="{21539D96-6166-4AD3-96D1-8C455224D850}" dt="2024-04-14T21:24:22.745" v="6523" actId="1076"/>
          <ac:picMkLst>
            <pc:docMk/>
            <pc:sldMk cId="4251302644" sldId="353"/>
            <ac:picMk id="25" creationId="{DA60F1EB-0E5F-8CBF-E121-B508CCEBEB8F}"/>
          </ac:picMkLst>
        </pc:picChg>
        <pc:picChg chg="add mod">
          <ac:chgData name="Mrs Moir" userId="3d483297-4083-43f8-84f2-e3629a17ffb1" providerId="ADAL" clId="{21539D96-6166-4AD3-96D1-8C455224D850}" dt="2024-04-14T21:25:38.493" v="6529" actId="14100"/>
          <ac:picMkLst>
            <pc:docMk/>
            <pc:sldMk cId="4251302644" sldId="353"/>
            <ac:picMk id="26" creationId="{58DE12FE-93FB-9D48-9CAC-F0C82B2F8F44}"/>
          </ac:picMkLst>
        </pc:picChg>
        <pc:picChg chg="add mod">
          <ac:chgData name="Mrs Moir" userId="3d483297-4083-43f8-84f2-e3629a17ffb1" providerId="ADAL" clId="{21539D96-6166-4AD3-96D1-8C455224D850}" dt="2024-04-14T21:28:35.748" v="6539" actId="571"/>
          <ac:picMkLst>
            <pc:docMk/>
            <pc:sldMk cId="4251302644" sldId="353"/>
            <ac:picMk id="27" creationId="{11DCBB07-CA63-5370-1DD1-58978177AE09}"/>
          </ac:picMkLst>
        </pc:picChg>
        <pc:picChg chg="add mod">
          <ac:chgData name="Mrs Moir" userId="3d483297-4083-43f8-84f2-e3629a17ffb1" providerId="ADAL" clId="{21539D96-6166-4AD3-96D1-8C455224D850}" dt="2024-04-14T21:28:35.748" v="6539" actId="571"/>
          <ac:picMkLst>
            <pc:docMk/>
            <pc:sldMk cId="4251302644" sldId="353"/>
            <ac:picMk id="28" creationId="{60D6B216-7469-DE9C-1708-34DFFEEE29C9}"/>
          </ac:picMkLst>
        </pc:picChg>
        <pc:picChg chg="add mod">
          <ac:chgData name="Mrs Moir" userId="3d483297-4083-43f8-84f2-e3629a17ffb1" providerId="ADAL" clId="{21539D96-6166-4AD3-96D1-8C455224D850}" dt="2024-04-14T21:28:35.748" v="6539" actId="571"/>
          <ac:picMkLst>
            <pc:docMk/>
            <pc:sldMk cId="4251302644" sldId="353"/>
            <ac:picMk id="29" creationId="{E2D06CEB-EF14-9A26-1A26-A26B1B07F6F4}"/>
          </ac:picMkLst>
        </pc:picChg>
        <pc:picChg chg="add mod">
          <ac:chgData name="Mrs Moir" userId="3d483297-4083-43f8-84f2-e3629a17ffb1" providerId="ADAL" clId="{21539D96-6166-4AD3-96D1-8C455224D850}" dt="2024-04-14T21:28:40.260" v="6541" actId="571"/>
          <ac:picMkLst>
            <pc:docMk/>
            <pc:sldMk cId="4251302644" sldId="353"/>
            <ac:picMk id="30" creationId="{DCE331B3-E64C-D68C-EE6B-0330D160040F}"/>
          </ac:picMkLst>
        </pc:picChg>
        <pc:picChg chg="add mod">
          <ac:chgData name="Mrs Moir" userId="3d483297-4083-43f8-84f2-e3629a17ffb1" providerId="ADAL" clId="{21539D96-6166-4AD3-96D1-8C455224D850}" dt="2024-04-14T21:28:40.260" v="6541" actId="571"/>
          <ac:picMkLst>
            <pc:docMk/>
            <pc:sldMk cId="4251302644" sldId="353"/>
            <ac:picMk id="31" creationId="{A33AB332-A985-A836-55F1-450D2B0A0100}"/>
          </ac:picMkLst>
        </pc:picChg>
        <pc:picChg chg="add mod">
          <ac:chgData name="Mrs Moir" userId="3d483297-4083-43f8-84f2-e3629a17ffb1" providerId="ADAL" clId="{21539D96-6166-4AD3-96D1-8C455224D850}" dt="2024-04-14T21:28:40.260" v="6541" actId="571"/>
          <ac:picMkLst>
            <pc:docMk/>
            <pc:sldMk cId="4251302644" sldId="353"/>
            <ac:picMk id="32" creationId="{0392EFB5-8C28-F7D9-0561-96E08C79B323}"/>
          </ac:picMkLst>
        </pc:picChg>
        <pc:picChg chg="add mod">
          <ac:chgData name="Mrs Moir" userId="3d483297-4083-43f8-84f2-e3629a17ffb1" providerId="ADAL" clId="{21539D96-6166-4AD3-96D1-8C455224D850}" dt="2024-04-14T21:28:40.260" v="6541" actId="571"/>
          <ac:picMkLst>
            <pc:docMk/>
            <pc:sldMk cId="4251302644" sldId="353"/>
            <ac:picMk id="33" creationId="{0FB9DB16-48EC-CD6C-90BB-2EDA4CC95EED}"/>
          </ac:picMkLst>
        </pc:picChg>
        <pc:picChg chg="add mod">
          <ac:chgData name="Mrs Moir" userId="3d483297-4083-43f8-84f2-e3629a17ffb1" providerId="ADAL" clId="{21539D96-6166-4AD3-96D1-8C455224D850}" dt="2024-04-14T21:28:40.260" v="6541" actId="571"/>
          <ac:picMkLst>
            <pc:docMk/>
            <pc:sldMk cId="4251302644" sldId="353"/>
            <ac:picMk id="34" creationId="{08D4DAE4-C617-1A96-5A1E-0DB4BA4A5FD5}"/>
          </ac:picMkLst>
        </pc:picChg>
        <pc:picChg chg="add mod">
          <ac:chgData name="Mrs Moir" userId="3d483297-4083-43f8-84f2-e3629a17ffb1" providerId="ADAL" clId="{21539D96-6166-4AD3-96D1-8C455224D850}" dt="2024-04-14T21:34:01.951" v="6579" actId="1076"/>
          <ac:picMkLst>
            <pc:docMk/>
            <pc:sldMk cId="4251302644" sldId="353"/>
            <ac:picMk id="35" creationId="{32882FF8-35E4-E389-6D42-132F8E49B579}"/>
          </ac:picMkLst>
        </pc:picChg>
      </pc:sldChg>
      <pc:sldChg chg="addSp delSp modSp add mod">
        <pc:chgData name="Mrs Moir" userId="3d483297-4083-43f8-84f2-e3629a17ffb1" providerId="ADAL" clId="{21539D96-6166-4AD3-96D1-8C455224D850}" dt="2024-04-21T17:35:06.107" v="6727" actId="732"/>
        <pc:sldMkLst>
          <pc:docMk/>
          <pc:sldMk cId="469616769" sldId="354"/>
        </pc:sldMkLst>
        <pc:spChg chg="add del mod">
          <ac:chgData name="Mrs Moir" userId="3d483297-4083-43f8-84f2-e3629a17ffb1" providerId="ADAL" clId="{21539D96-6166-4AD3-96D1-8C455224D850}" dt="2024-04-14T12:29:43.116" v="6309" actId="21"/>
          <ac:spMkLst>
            <pc:docMk/>
            <pc:sldMk cId="469616769" sldId="354"/>
            <ac:spMk id="2" creationId="{BAC87953-C6D5-3329-C9CE-AD00C461F421}"/>
          </ac:spMkLst>
        </pc:spChg>
        <pc:spChg chg="add del mod">
          <ac:chgData name="Mrs Moir" userId="3d483297-4083-43f8-84f2-e3629a17ffb1" providerId="ADAL" clId="{21539D96-6166-4AD3-96D1-8C455224D850}" dt="2024-04-14T12:29:43.116" v="6309" actId="21"/>
          <ac:spMkLst>
            <pc:docMk/>
            <pc:sldMk cId="469616769" sldId="354"/>
            <ac:spMk id="7" creationId="{02BFADE2-C870-CBEE-C031-5DF507ED9B11}"/>
          </ac:spMkLst>
        </pc:spChg>
        <pc:spChg chg="add mod">
          <ac:chgData name="Mrs Moir" userId="3d483297-4083-43f8-84f2-e3629a17ffb1" providerId="ADAL" clId="{21539D96-6166-4AD3-96D1-8C455224D850}" dt="2024-04-14T21:30:52.121" v="6565" actId="1038"/>
          <ac:spMkLst>
            <pc:docMk/>
            <pc:sldMk cId="469616769" sldId="354"/>
            <ac:spMk id="18" creationId="{0439F4B5-4119-7F0D-5412-871D5B7BF835}"/>
          </ac:spMkLst>
        </pc:spChg>
        <pc:spChg chg="del">
          <ac:chgData name="Mrs Moir" userId="3d483297-4083-43f8-84f2-e3629a17ffb1" providerId="ADAL" clId="{21539D96-6166-4AD3-96D1-8C455224D850}" dt="2024-04-14T12:30:40.790" v="6319" actId="478"/>
          <ac:spMkLst>
            <pc:docMk/>
            <pc:sldMk cId="469616769" sldId="354"/>
            <ac:spMk id="21" creationId="{0EB5CF54-859F-BCB1-69F6-1150819717EE}"/>
          </ac:spMkLst>
        </pc:spChg>
        <pc:picChg chg="add mod">
          <ac:chgData name="Mrs Moir" userId="3d483297-4083-43f8-84f2-e3629a17ffb1" providerId="ADAL" clId="{21539D96-6166-4AD3-96D1-8C455224D850}" dt="2024-04-21T17:34:26.411" v="6718" actId="1076"/>
          <ac:picMkLst>
            <pc:docMk/>
            <pc:sldMk cId="469616769" sldId="354"/>
            <ac:picMk id="2" creationId="{5308F56A-1E61-3F0A-01DC-FBB81DD8FDFB}"/>
          </ac:picMkLst>
        </pc:picChg>
        <pc:picChg chg="mod">
          <ac:chgData name="Mrs Moir" userId="3d483297-4083-43f8-84f2-e3629a17ffb1" providerId="ADAL" clId="{21539D96-6166-4AD3-96D1-8C455224D850}" dt="2024-04-14T21:29:25.091" v="6552" actId="14100"/>
          <ac:picMkLst>
            <pc:docMk/>
            <pc:sldMk cId="469616769" sldId="354"/>
            <ac:picMk id="3" creationId="{876E97A9-DDC7-5FB5-CB5E-311A592DC30D}"/>
          </ac:picMkLst>
        </pc:picChg>
        <pc:picChg chg="add mod">
          <ac:chgData name="Mrs Moir" userId="3d483297-4083-43f8-84f2-e3629a17ffb1" providerId="ADAL" clId="{21539D96-6166-4AD3-96D1-8C455224D850}" dt="2024-04-21T17:34:42.297" v="6722" actId="1037"/>
          <ac:picMkLst>
            <pc:docMk/>
            <pc:sldMk cId="469616769" sldId="354"/>
            <ac:picMk id="4" creationId="{693640CD-876F-3632-B85A-904661A258F3}"/>
          </ac:picMkLst>
        </pc:picChg>
        <pc:picChg chg="del">
          <ac:chgData name="Mrs Moir" userId="3d483297-4083-43f8-84f2-e3629a17ffb1" providerId="ADAL" clId="{21539D96-6166-4AD3-96D1-8C455224D850}" dt="2024-04-14T21:28:09.274" v="6535" actId="478"/>
          <ac:picMkLst>
            <pc:docMk/>
            <pc:sldMk cId="469616769" sldId="354"/>
            <ac:picMk id="4" creationId="{8749299B-B06F-58BC-E16D-0DCE65986E2F}"/>
          </ac:picMkLst>
        </pc:picChg>
        <pc:picChg chg="del">
          <ac:chgData name="Mrs Moir" userId="3d483297-4083-43f8-84f2-e3629a17ffb1" providerId="ADAL" clId="{21539D96-6166-4AD3-96D1-8C455224D850}" dt="2024-04-14T21:28:13.261" v="6537" actId="478"/>
          <ac:picMkLst>
            <pc:docMk/>
            <pc:sldMk cId="469616769" sldId="354"/>
            <ac:picMk id="5" creationId="{AAA5FDF7-B077-E8E6-D76A-4DAFD8A3D502}"/>
          </ac:picMkLst>
        </pc:picChg>
        <pc:picChg chg="add mod modCrop">
          <ac:chgData name="Mrs Moir" userId="3d483297-4083-43f8-84f2-e3629a17ffb1" providerId="ADAL" clId="{21539D96-6166-4AD3-96D1-8C455224D850}" dt="2024-04-21T17:35:06.107" v="6727" actId="732"/>
          <ac:picMkLst>
            <pc:docMk/>
            <pc:sldMk cId="469616769" sldId="354"/>
            <ac:picMk id="5" creationId="{C957ED01-1A1D-4AC3-2313-A17DAA0CAC18}"/>
          </ac:picMkLst>
        </pc:picChg>
        <pc:picChg chg="del">
          <ac:chgData name="Mrs Moir" userId="3d483297-4083-43f8-84f2-e3629a17ffb1" providerId="ADAL" clId="{21539D96-6166-4AD3-96D1-8C455224D850}" dt="2024-04-14T21:28:11.004" v="6536" actId="478"/>
          <ac:picMkLst>
            <pc:docMk/>
            <pc:sldMk cId="469616769" sldId="354"/>
            <ac:picMk id="6" creationId="{ABC0269B-D40F-6B78-A0BB-0A20E9CA1298}"/>
          </ac:picMkLst>
        </pc:picChg>
        <pc:picChg chg="del">
          <ac:chgData name="Mrs Moir" userId="3d483297-4083-43f8-84f2-e3629a17ffb1" providerId="ADAL" clId="{21539D96-6166-4AD3-96D1-8C455224D850}" dt="2024-04-14T21:29:05.712" v="6549" actId="478"/>
          <ac:picMkLst>
            <pc:docMk/>
            <pc:sldMk cId="469616769" sldId="354"/>
            <ac:picMk id="8" creationId="{DF91CE16-DE04-F2E2-0477-0E40F93832DF}"/>
          </ac:picMkLst>
        </pc:picChg>
        <pc:picChg chg="del">
          <ac:chgData name="Mrs Moir" userId="3d483297-4083-43f8-84f2-e3629a17ffb1" providerId="ADAL" clId="{21539D96-6166-4AD3-96D1-8C455224D850}" dt="2024-04-14T21:29:01.871" v="6547" actId="478"/>
          <ac:picMkLst>
            <pc:docMk/>
            <pc:sldMk cId="469616769" sldId="354"/>
            <ac:picMk id="9" creationId="{4FCFB14C-9DF5-19EB-76FC-45391C4337BA}"/>
          </ac:picMkLst>
        </pc:picChg>
        <pc:picChg chg="del">
          <ac:chgData name="Mrs Moir" userId="3d483297-4083-43f8-84f2-e3629a17ffb1" providerId="ADAL" clId="{21539D96-6166-4AD3-96D1-8C455224D850}" dt="2024-04-14T21:28:50.687" v="6542" actId="478"/>
          <ac:picMkLst>
            <pc:docMk/>
            <pc:sldMk cId="469616769" sldId="354"/>
            <ac:picMk id="10" creationId="{432350CB-AE93-3FDB-5399-D063F5D33228}"/>
          </ac:picMkLst>
        </pc:picChg>
        <pc:picChg chg="del">
          <ac:chgData name="Mrs Moir" userId="3d483297-4083-43f8-84f2-e3629a17ffb1" providerId="ADAL" clId="{21539D96-6166-4AD3-96D1-8C455224D850}" dt="2024-04-14T21:28:54.573" v="6544" actId="478"/>
          <ac:picMkLst>
            <pc:docMk/>
            <pc:sldMk cId="469616769" sldId="354"/>
            <ac:picMk id="11" creationId="{C04F8E96-D2B6-530C-B815-542B31B0753B}"/>
          </ac:picMkLst>
        </pc:picChg>
        <pc:picChg chg="del">
          <ac:chgData name="Mrs Moir" userId="3d483297-4083-43f8-84f2-e3629a17ffb1" providerId="ADAL" clId="{21539D96-6166-4AD3-96D1-8C455224D850}" dt="2024-04-14T21:28:59.841" v="6546" actId="478"/>
          <ac:picMkLst>
            <pc:docMk/>
            <pc:sldMk cId="469616769" sldId="354"/>
            <ac:picMk id="13" creationId="{3F8CEEE4-CA9B-6033-59F4-2268FDE388FE}"/>
          </ac:picMkLst>
        </pc:picChg>
        <pc:picChg chg="del">
          <ac:chgData name="Mrs Moir" userId="3d483297-4083-43f8-84f2-e3629a17ffb1" providerId="ADAL" clId="{21539D96-6166-4AD3-96D1-8C455224D850}" dt="2024-04-14T21:29:03.745" v="6548" actId="478"/>
          <ac:picMkLst>
            <pc:docMk/>
            <pc:sldMk cId="469616769" sldId="354"/>
            <ac:picMk id="14" creationId="{CCAA0D76-D244-5AF9-F747-0CB1CD0F5AA5}"/>
          </ac:picMkLst>
        </pc:picChg>
        <pc:picChg chg="del">
          <ac:chgData name="Mrs Moir" userId="3d483297-4083-43f8-84f2-e3629a17ffb1" providerId="ADAL" clId="{21539D96-6166-4AD3-96D1-8C455224D850}" dt="2024-04-14T21:28:57.753" v="6545" actId="478"/>
          <ac:picMkLst>
            <pc:docMk/>
            <pc:sldMk cId="469616769" sldId="354"/>
            <ac:picMk id="15" creationId="{295223D7-D7E9-07FD-596F-2EA18BB897D5}"/>
          </ac:picMkLst>
        </pc:picChg>
        <pc:picChg chg="del">
          <ac:chgData name="Mrs Moir" userId="3d483297-4083-43f8-84f2-e3629a17ffb1" providerId="ADAL" clId="{21539D96-6166-4AD3-96D1-8C455224D850}" dt="2024-04-14T21:29:08.380" v="6550" actId="478"/>
          <ac:picMkLst>
            <pc:docMk/>
            <pc:sldMk cId="469616769" sldId="354"/>
            <ac:picMk id="16" creationId="{CE8B940B-BCA2-47A7-5B9F-ED60BF684FAC}"/>
          </ac:picMkLst>
        </pc:picChg>
        <pc:picChg chg="del">
          <ac:chgData name="Mrs Moir" userId="3d483297-4083-43f8-84f2-e3629a17ffb1" providerId="ADAL" clId="{21539D96-6166-4AD3-96D1-8C455224D850}" dt="2024-04-14T21:28:52.864" v="6543" actId="478"/>
          <ac:picMkLst>
            <pc:docMk/>
            <pc:sldMk cId="469616769" sldId="354"/>
            <ac:picMk id="17" creationId="{FE11141D-D60F-0AF2-FAA1-7C41C26CE93B}"/>
          </ac:picMkLst>
        </pc:picChg>
        <pc:picChg chg="add mod">
          <ac:chgData name="Mrs Moir" userId="3d483297-4083-43f8-84f2-e3629a17ffb1" providerId="ADAL" clId="{21539D96-6166-4AD3-96D1-8C455224D850}" dt="2024-04-14T21:29:46.895" v="6555" actId="1076"/>
          <ac:picMkLst>
            <pc:docMk/>
            <pc:sldMk cId="469616769" sldId="354"/>
            <ac:picMk id="19" creationId="{E74625AC-D91F-C48B-5E96-385A783358D7}"/>
          </ac:picMkLst>
        </pc:picChg>
        <pc:picChg chg="add mod">
          <ac:chgData name="Mrs Moir" userId="3d483297-4083-43f8-84f2-e3629a17ffb1" providerId="ADAL" clId="{21539D96-6166-4AD3-96D1-8C455224D850}" dt="2024-04-14T21:30:24.134" v="6560" actId="1076"/>
          <ac:picMkLst>
            <pc:docMk/>
            <pc:sldMk cId="469616769" sldId="354"/>
            <ac:picMk id="20" creationId="{B1CB4958-BB02-9D0C-4552-66B6DCDE1E4B}"/>
          </ac:picMkLst>
        </pc:picChg>
        <pc:picChg chg="mod">
          <ac:chgData name="Mrs Moir" userId="3d483297-4083-43f8-84f2-e3629a17ffb1" providerId="ADAL" clId="{21539D96-6166-4AD3-96D1-8C455224D850}" dt="2024-04-14T21:30:08.309" v="6557" actId="1076"/>
          <ac:picMkLst>
            <pc:docMk/>
            <pc:sldMk cId="469616769" sldId="354"/>
            <ac:picMk id="22" creationId="{27E3804F-AB97-5BE0-BA2A-969B11DE2ED2}"/>
          </ac:picMkLst>
        </pc:picChg>
        <pc:picChg chg="add mod">
          <ac:chgData name="Mrs Moir" userId="3d483297-4083-43f8-84f2-e3629a17ffb1" providerId="ADAL" clId="{21539D96-6166-4AD3-96D1-8C455224D850}" dt="2024-04-14T21:29:36.955" v="6554" actId="1076"/>
          <ac:picMkLst>
            <pc:docMk/>
            <pc:sldMk cId="469616769" sldId="354"/>
            <ac:picMk id="23" creationId="{D96F1385-BB1B-4B40-77B0-AB2AB8A4DADB}"/>
          </ac:picMkLst>
        </pc:picChg>
        <pc:picChg chg="add mod">
          <ac:chgData name="Mrs Moir" userId="3d483297-4083-43f8-84f2-e3629a17ffb1" providerId="ADAL" clId="{21539D96-6166-4AD3-96D1-8C455224D850}" dt="2024-04-14T21:29:53.899" v="6556" actId="1076"/>
          <ac:picMkLst>
            <pc:docMk/>
            <pc:sldMk cId="469616769" sldId="354"/>
            <ac:picMk id="24" creationId="{B30F9797-21A1-CCDF-73EE-DD1BA53F45C1}"/>
          </ac:picMkLst>
        </pc:picChg>
        <pc:picChg chg="add mod">
          <ac:chgData name="Mrs Moir" userId="3d483297-4083-43f8-84f2-e3629a17ffb1" providerId="ADAL" clId="{21539D96-6166-4AD3-96D1-8C455224D850}" dt="2024-04-14T21:30:17.211" v="6558" actId="1076"/>
          <ac:picMkLst>
            <pc:docMk/>
            <pc:sldMk cId="469616769" sldId="354"/>
            <ac:picMk id="25" creationId="{DCA8FEE3-9DEB-779A-D647-006D95766A1E}"/>
          </ac:picMkLst>
        </pc:picChg>
        <pc:picChg chg="add mod">
          <ac:chgData name="Mrs Moir" userId="3d483297-4083-43f8-84f2-e3629a17ffb1" providerId="ADAL" clId="{21539D96-6166-4AD3-96D1-8C455224D850}" dt="2024-04-14T21:30:20.404" v="6559" actId="1076"/>
          <ac:picMkLst>
            <pc:docMk/>
            <pc:sldMk cId="469616769" sldId="354"/>
            <ac:picMk id="26" creationId="{8BB8D9F1-E78B-46BF-FE0E-6AF437057F8A}"/>
          </ac:picMkLst>
        </pc:picChg>
      </pc:sldChg>
      <pc:sldChg chg="addSp delSp modSp add mod">
        <pc:chgData name="Mrs Moir" userId="3d483297-4083-43f8-84f2-e3629a17ffb1" providerId="ADAL" clId="{21539D96-6166-4AD3-96D1-8C455224D850}" dt="2024-04-14T21:34:38.616" v="6582" actId="1076"/>
        <pc:sldMkLst>
          <pc:docMk/>
          <pc:sldMk cId="841945380" sldId="355"/>
        </pc:sldMkLst>
        <pc:spChg chg="add del mod">
          <ac:chgData name="Mrs Moir" userId="3d483297-4083-43f8-84f2-e3629a17ffb1" providerId="ADAL" clId="{21539D96-6166-4AD3-96D1-8C455224D850}" dt="2024-04-14T12:29:51.320" v="6311" actId="21"/>
          <ac:spMkLst>
            <pc:docMk/>
            <pc:sldMk cId="841945380" sldId="355"/>
            <ac:spMk id="5" creationId="{BAC87953-C6D5-3329-C9CE-AD00C461F421}"/>
          </ac:spMkLst>
        </pc:spChg>
        <pc:spChg chg="del">
          <ac:chgData name="Mrs Moir" userId="3d483297-4083-43f8-84f2-e3629a17ffb1" providerId="ADAL" clId="{21539D96-6166-4AD3-96D1-8C455224D850}" dt="2024-04-14T12:30:16.385" v="6315" actId="478"/>
          <ac:spMkLst>
            <pc:docMk/>
            <pc:sldMk cId="841945380" sldId="355"/>
            <ac:spMk id="6" creationId="{7128B6D2-F4CD-647F-B927-98DBFA13A576}"/>
          </ac:spMkLst>
        </pc:spChg>
        <pc:spChg chg="add mod">
          <ac:chgData name="Mrs Moir" userId="3d483297-4083-43f8-84f2-e3629a17ffb1" providerId="ADAL" clId="{21539D96-6166-4AD3-96D1-8C455224D850}" dt="2024-04-14T12:30:26.038" v="6316" actId="1076"/>
          <ac:spMkLst>
            <pc:docMk/>
            <pc:sldMk cId="841945380" sldId="355"/>
            <ac:spMk id="8" creationId="{02BFADE2-C870-CBEE-C031-5DF507ED9B11}"/>
          </ac:spMkLst>
        </pc:spChg>
        <pc:picChg chg="mod">
          <ac:chgData name="Mrs Moir" userId="3d483297-4083-43f8-84f2-e3629a17ffb1" providerId="ADAL" clId="{21539D96-6166-4AD3-96D1-8C455224D850}" dt="2024-04-14T21:31:51.179" v="6570" actId="1076"/>
          <ac:picMkLst>
            <pc:docMk/>
            <pc:sldMk cId="841945380" sldId="355"/>
            <ac:picMk id="2" creationId="{C001BE1D-AFC8-BEA1-0480-C4D53423EDC8}"/>
          </ac:picMkLst>
        </pc:picChg>
        <pc:picChg chg="mod">
          <ac:chgData name="Mrs Moir" userId="3d483297-4083-43f8-84f2-e3629a17ffb1" providerId="ADAL" clId="{21539D96-6166-4AD3-96D1-8C455224D850}" dt="2024-04-14T21:31:38.105" v="6569" actId="1076"/>
          <ac:picMkLst>
            <pc:docMk/>
            <pc:sldMk cId="841945380" sldId="355"/>
            <ac:picMk id="3" creationId="{270B7C75-DA1F-6BC1-5525-92C425FBFE49}"/>
          </ac:picMkLst>
        </pc:picChg>
        <pc:picChg chg="add mod">
          <ac:chgData name="Mrs Moir" userId="3d483297-4083-43f8-84f2-e3629a17ffb1" providerId="ADAL" clId="{21539D96-6166-4AD3-96D1-8C455224D850}" dt="2024-04-14T21:32:36.594" v="6572" actId="1076"/>
          <ac:picMkLst>
            <pc:docMk/>
            <pc:sldMk cId="841945380" sldId="355"/>
            <ac:picMk id="9" creationId="{53AB1975-41AB-3A99-4EDE-497E7474D4E0}"/>
          </ac:picMkLst>
        </pc:picChg>
        <pc:picChg chg="add mod">
          <ac:chgData name="Mrs Moir" userId="3d483297-4083-43f8-84f2-e3629a17ffb1" providerId="ADAL" clId="{21539D96-6166-4AD3-96D1-8C455224D850}" dt="2024-04-14T21:32:36.594" v="6572" actId="1076"/>
          <ac:picMkLst>
            <pc:docMk/>
            <pc:sldMk cId="841945380" sldId="355"/>
            <ac:picMk id="10" creationId="{D9665E37-C5FF-2E6B-AC08-D7C5BC9E740F}"/>
          </ac:picMkLst>
        </pc:picChg>
        <pc:picChg chg="add mod">
          <ac:chgData name="Mrs Moir" userId="3d483297-4083-43f8-84f2-e3629a17ffb1" providerId="ADAL" clId="{21539D96-6166-4AD3-96D1-8C455224D850}" dt="2024-04-14T21:32:36.594" v="6572" actId="1076"/>
          <ac:picMkLst>
            <pc:docMk/>
            <pc:sldMk cId="841945380" sldId="355"/>
            <ac:picMk id="11" creationId="{FE642051-94E4-2446-E16E-95753D9A5E44}"/>
          </ac:picMkLst>
        </pc:picChg>
        <pc:picChg chg="add mod">
          <ac:chgData name="Mrs Moir" userId="3d483297-4083-43f8-84f2-e3629a17ffb1" providerId="ADAL" clId="{21539D96-6166-4AD3-96D1-8C455224D850}" dt="2024-04-14T21:32:42.528" v="6573" actId="1076"/>
          <ac:picMkLst>
            <pc:docMk/>
            <pc:sldMk cId="841945380" sldId="355"/>
            <ac:picMk id="12" creationId="{D93D858B-03FD-9781-8630-B4BC67D26D8F}"/>
          </ac:picMkLst>
        </pc:picChg>
        <pc:picChg chg="add mod">
          <ac:chgData name="Mrs Moir" userId="3d483297-4083-43f8-84f2-e3629a17ffb1" providerId="ADAL" clId="{21539D96-6166-4AD3-96D1-8C455224D850}" dt="2024-04-14T21:32:36.594" v="6572" actId="1076"/>
          <ac:picMkLst>
            <pc:docMk/>
            <pc:sldMk cId="841945380" sldId="355"/>
            <ac:picMk id="13" creationId="{E9FB9F1E-7B8D-0A33-9C34-1C357328E0E0}"/>
          </ac:picMkLst>
        </pc:picChg>
        <pc:picChg chg="add mod">
          <ac:chgData name="Mrs Moir" userId="3d483297-4083-43f8-84f2-e3629a17ffb1" providerId="ADAL" clId="{21539D96-6166-4AD3-96D1-8C455224D850}" dt="2024-04-14T21:32:36.594" v="6572" actId="1076"/>
          <ac:picMkLst>
            <pc:docMk/>
            <pc:sldMk cId="841945380" sldId="355"/>
            <ac:picMk id="14" creationId="{F2F2A7D5-8102-D93E-5A2E-6CE1E390454A}"/>
          </ac:picMkLst>
        </pc:picChg>
        <pc:picChg chg="add mod">
          <ac:chgData name="Mrs Moir" userId="3d483297-4083-43f8-84f2-e3629a17ffb1" providerId="ADAL" clId="{21539D96-6166-4AD3-96D1-8C455224D850}" dt="2024-04-14T21:33:05.682" v="6575" actId="1076"/>
          <ac:picMkLst>
            <pc:docMk/>
            <pc:sldMk cId="841945380" sldId="355"/>
            <ac:picMk id="15" creationId="{8BDAE10A-E9FA-494E-AC61-6ADE4E4571E6}"/>
          </ac:picMkLst>
        </pc:picChg>
        <pc:picChg chg="add mod">
          <ac:chgData name="Mrs Moir" userId="3d483297-4083-43f8-84f2-e3629a17ffb1" providerId="ADAL" clId="{21539D96-6166-4AD3-96D1-8C455224D850}" dt="2024-04-14T21:34:38.616" v="6582" actId="1076"/>
          <ac:picMkLst>
            <pc:docMk/>
            <pc:sldMk cId="841945380" sldId="355"/>
            <ac:picMk id="18" creationId="{4E71F4C1-98D3-BE1C-750D-F612579057F2}"/>
          </ac:picMkLst>
        </pc:picChg>
      </pc:sldChg>
      <pc:sldChg chg="addSp delSp modSp add mod">
        <pc:chgData name="Mrs Moir" userId="3d483297-4083-43f8-84f2-e3629a17ffb1" providerId="ADAL" clId="{21539D96-6166-4AD3-96D1-8C455224D850}" dt="2024-04-14T21:39:19.996" v="6627" actId="20577"/>
        <pc:sldMkLst>
          <pc:docMk/>
          <pc:sldMk cId="3420158864" sldId="356"/>
        </pc:sldMkLst>
        <pc:spChg chg="add mod">
          <ac:chgData name="Mrs Moir" userId="3d483297-4083-43f8-84f2-e3629a17ffb1" providerId="ADAL" clId="{21539D96-6166-4AD3-96D1-8C455224D850}" dt="2024-04-14T12:30:03.755" v="6313" actId="1076"/>
          <ac:spMkLst>
            <pc:docMk/>
            <pc:sldMk cId="3420158864" sldId="356"/>
            <ac:spMk id="4" creationId="{BAC87953-C6D5-3329-C9CE-AD00C461F421}"/>
          </ac:spMkLst>
        </pc:spChg>
        <pc:spChg chg="del">
          <ac:chgData name="Mrs Moir" userId="3d483297-4083-43f8-84f2-e3629a17ffb1" providerId="ADAL" clId="{21539D96-6166-4AD3-96D1-8C455224D850}" dt="2024-04-14T12:30:07.427" v="6314" actId="478"/>
          <ac:spMkLst>
            <pc:docMk/>
            <pc:sldMk cId="3420158864" sldId="356"/>
            <ac:spMk id="5" creationId="{9B779189-F45A-37CE-08D7-D681A8307660}"/>
          </ac:spMkLst>
        </pc:spChg>
        <pc:spChg chg="mod">
          <ac:chgData name="Mrs Moir" userId="3d483297-4083-43f8-84f2-e3629a17ffb1" providerId="ADAL" clId="{21539D96-6166-4AD3-96D1-8C455224D850}" dt="2024-04-14T21:38:02.220" v="6602" actId="1076"/>
          <ac:spMkLst>
            <pc:docMk/>
            <pc:sldMk cId="3420158864" sldId="356"/>
            <ac:spMk id="7" creationId="{E7C4FC76-0CE5-4363-F16B-A6C588772FBD}"/>
          </ac:spMkLst>
        </pc:spChg>
        <pc:spChg chg="mod">
          <ac:chgData name="Mrs Moir" userId="3d483297-4083-43f8-84f2-e3629a17ffb1" providerId="ADAL" clId="{21539D96-6166-4AD3-96D1-8C455224D850}" dt="2024-04-14T21:38:50.310" v="6617" actId="20577"/>
          <ac:spMkLst>
            <pc:docMk/>
            <pc:sldMk cId="3420158864" sldId="356"/>
            <ac:spMk id="8" creationId="{12480EB0-44B8-607C-24B5-C7A8978DEE55}"/>
          </ac:spMkLst>
        </pc:spChg>
        <pc:spChg chg="mod">
          <ac:chgData name="Mrs Moir" userId="3d483297-4083-43f8-84f2-e3629a17ffb1" providerId="ADAL" clId="{21539D96-6166-4AD3-96D1-8C455224D850}" dt="2024-04-14T21:39:19.996" v="6627" actId="20577"/>
          <ac:spMkLst>
            <pc:docMk/>
            <pc:sldMk cId="3420158864" sldId="356"/>
            <ac:spMk id="10" creationId="{850317F0-E4A7-783C-3ED8-3E7341AF4E16}"/>
          </ac:spMkLst>
        </pc:spChg>
        <pc:spChg chg="mod">
          <ac:chgData name="Mrs Moir" userId="3d483297-4083-43f8-84f2-e3629a17ffb1" providerId="ADAL" clId="{21539D96-6166-4AD3-96D1-8C455224D850}" dt="2024-04-14T21:36:03.132" v="6586"/>
          <ac:spMkLst>
            <pc:docMk/>
            <pc:sldMk cId="3420158864" sldId="356"/>
            <ac:spMk id="14" creationId="{DC044C01-5155-5FFF-C16E-F6D1A5DBD9A1}"/>
          </ac:spMkLst>
        </pc:spChg>
        <pc:spChg chg="mod">
          <ac:chgData name="Mrs Moir" userId="3d483297-4083-43f8-84f2-e3629a17ffb1" providerId="ADAL" clId="{21539D96-6166-4AD3-96D1-8C455224D850}" dt="2024-04-14T21:36:03.132" v="6586"/>
          <ac:spMkLst>
            <pc:docMk/>
            <pc:sldMk cId="3420158864" sldId="356"/>
            <ac:spMk id="15" creationId="{39078202-0AAE-5284-A6AB-C23913F0E9F7}"/>
          </ac:spMkLst>
        </pc:spChg>
        <pc:grpChg chg="add mod">
          <ac:chgData name="Mrs Moir" userId="3d483297-4083-43f8-84f2-e3629a17ffb1" providerId="ADAL" clId="{21539D96-6166-4AD3-96D1-8C455224D850}" dt="2024-04-14T21:36:12.564" v="6587" actId="1076"/>
          <ac:grpSpMkLst>
            <pc:docMk/>
            <pc:sldMk cId="3420158864" sldId="356"/>
            <ac:grpSpMk id="9" creationId="{27F3F4CB-9352-39DD-C5E3-9ACFC4A3B3AD}"/>
          </ac:grpSpMkLst>
        </pc:grpChg>
        <pc:picChg chg="mod">
          <ac:chgData name="Mrs Moir" userId="3d483297-4083-43f8-84f2-e3629a17ffb1" providerId="ADAL" clId="{21539D96-6166-4AD3-96D1-8C455224D850}" dt="2024-04-14T21:37:18.113" v="6597" actId="1076"/>
          <ac:picMkLst>
            <pc:docMk/>
            <pc:sldMk cId="3420158864" sldId="356"/>
            <ac:picMk id="2" creationId="{B4922B0B-8F4C-BCB7-1E10-BEA3AEC54FCD}"/>
          </ac:picMkLst>
        </pc:picChg>
        <pc:picChg chg="mod">
          <ac:chgData name="Mrs Moir" userId="3d483297-4083-43f8-84f2-e3629a17ffb1" providerId="ADAL" clId="{21539D96-6166-4AD3-96D1-8C455224D850}" dt="2024-04-14T21:35:03.304" v="6585" actId="1076"/>
          <ac:picMkLst>
            <pc:docMk/>
            <pc:sldMk cId="3420158864" sldId="356"/>
            <ac:picMk id="3" creationId="{90BE1717-A21F-705A-B10B-AEECF2B09133}"/>
          </ac:picMkLst>
        </pc:picChg>
        <pc:picChg chg="mod">
          <ac:chgData name="Mrs Moir" userId="3d483297-4083-43f8-84f2-e3629a17ffb1" providerId="ADAL" clId="{21539D96-6166-4AD3-96D1-8C455224D850}" dt="2024-04-14T21:37:55.485" v="6601" actId="688"/>
          <ac:picMkLst>
            <pc:docMk/>
            <pc:sldMk cId="3420158864" sldId="356"/>
            <ac:picMk id="6" creationId="{8B92E299-4CA8-3B14-9D56-681D38366915}"/>
          </ac:picMkLst>
        </pc:picChg>
        <pc:picChg chg="mod">
          <ac:chgData name="Mrs Moir" userId="3d483297-4083-43f8-84f2-e3629a17ffb1" providerId="ADAL" clId="{21539D96-6166-4AD3-96D1-8C455224D850}" dt="2024-04-14T21:39:07.564" v="6621" actId="1076"/>
          <ac:picMkLst>
            <pc:docMk/>
            <pc:sldMk cId="3420158864" sldId="356"/>
            <ac:picMk id="11" creationId="{58E55B75-E444-7CEC-8E11-D93CC30B56D4}"/>
          </ac:picMkLst>
        </pc:picChg>
        <pc:picChg chg="mod">
          <ac:chgData name="Mrs Moir" userId="3d483297-4083-43f8-84f2-e3629a17ffb1" providerId="ADAL" clId="{21539D96-6166-4AD3-96D1-8C455224D850}" dt="2024-04-14T21:36:03.132" v="6586"/>
          <ac:picMkLst>
            <pc:docMk/>
            <pc:sldMk cId="3420158864" sldId="356"/>
            <ac:picMk id="13" creationId="{FE68C11C-8E78-F40B-C003-BC718A4B950C}"/>
          </ac:picMkLst>
        </pc:picChg>
        <pc:picChg chg="add mod">
          <ac:chgData name="Mrs Moir" userId="3d483297-4083-43f8-84f2-e3629a17ffb1" providerId="ADAL" clId="{21539D96-6166-4AD3-96D1-8C455224D850}" dt="2024-04-14T21:37:23.933" v="6598" actId="1076"/>
          <ac:picMkLst>
            <pc:docMk/>
            <pc:sldMk cId="3420158864" sldId="356"/>
            <ac:picMk id="16" creationId="{BF4F796E-38A6-D6BE-6250-A0424AD5911A}"/>
          </ac:picMkLst>
        </pc:picChg>
        <pc:picChg chg="add mod">
          <ac:chgData name="Mrs Moir" userId="3d483297-4083-43f8-84f2-e3629a17ffb1" providerId="ADAL" clId="{21539D96-6166-4AD3-96D1-8C455224D850}" dt="2024-04-14T21:37:29.739" v="6599" actId="1076"/>
          <ac:picMkLst>
            <pc:docMk/>
            <pc:sldMk cId="3420158864" sldId="356"/>
            <ac:picMk id="17" creationId="{C3B65485-4CC4-E1D8-78BC-48F41787FC31}"/>
          </ac:picMkLst>
        </pc:picChg>
        <pc:picChg chg="add mod">
          <ac:chgData name="Mrs Moir" userId="3d483297-4083-43f8-84f2-e3629a17ffb1" providerId="ADAL" clId="{21539D96-6166-4AD3-96D1-8C455224D850}" dt="2024-04-14T21:37:04.630" v="6594" actId="1076"/>
          <ac:picMkLst>
            <pc:docMk/>
            <pc:sldMk cId="3420158864" sldId="356"/>
            <ac:picMk id="18" creationId="{0C7F5C97-E5F2-E35F-1868-DA6C25916EC4}"/>
          </ac:picMkLst>
        </pc:picChg>
        <pc:picChg chg="add mod">
          <ac:chgData name="Mrs Moir" userId="3d483297-4083-43f8-84f2-e3629a17ffb1" providerId="ADAL" clId="{21539D96-6166-4AD3-96D1-8C455224D850}" dt="2024-04-14T21:36:31.096" v="6589" actId="1076"/>
          <ac:picMkLst>
            <pc:docMk/>
            <pc:sldMk cId="3420158864" sldId="356"/>
            <ac:picMk id="19" creationId="{9E9B8759-FD56-3224-9B5E-E2CCED1F410C}"/>
          </ac:picMkLst>
        </pc:picChg>
      </pc:sldChg>
      <pc:sldChg chg="add del">
        <pc:chgData name="Mrs Moir" userId="3d483297-4083-43f8-84f2-e3629a17ffb1" providerId="ADAL" clId="{21539D96-6166-4AD3-96D1-8C455224D850}" dt="2024-04-21T17:56:34.600" v="6894" actId="47"/>
        <pc:sldMkLst>
          <pc:docMk/>
          <pc:sldMk cId="1923621589" sldId="357"/>
        </pc:sldMkLst>
      </pc:sldChg>
      <pc:sldChg chg="add del">
        <pc:chgData name="Mrs Moir" userId="3d483297-4083-43f8-84f2-e3629a17ffb1" providerId="ADAL" clId="{21539D96-6166-4AD3-96D1-8C455224D850}" dt="2024-04-21T17:56:28.211" v="6893" actId="47"/>
        <pc:sldMkLst>
          <pc:docMk/>
          <pc:sldMk cId="2261279068" sldId="358"/>
        </pc:sldMkLst>
      </pc:sldChg>
      <pc:sldChg chg="addSp delSp modSp add mod ord setBg delDesignElem">
        <pc:chgData name="Mrs Moir" userId="3d483297-4083-43f8-84f2-e3629a17ffb1" providerId="ADAL" clId="{21539D96-6166-4AD3-96D1-8C455224D850}" dt="2024-06-02T20:51:37.804" v="7115"/>
        <pc:sldMkLst>
          <pc:docMk/>
          <pc:sldMk cId="4046994763" sldId="359"/>
        </pc:sldMkLst>
        <pc:spChg chg="del">
          <ac:chgData name="Mrs Moir" userId="3d483297-4083-43f8-84f2-e3629a17ffb1" providerId="ADAL" clId="{21539D96-6166-4AD3-96D1-8C455224D850}" dt="2024-06-02T20:44:26.860" v="7075" actId="478"/>
          <ac:spMkLst>
            <pc:docMk/>
            <pc:sldMk cId="4046994763" sldId="359"/>
            <ac:spMk id="4" creationId="{E8991BE0-3094-F61A-498E-B7F00DA2DC5B}"/>
          </ac:spMkLst>
        </pc:spChg>
        <pc:spChg chg="add mod">
          <ac:chgData name="Mrs Moir" userId="3d483297-4083-43f8-84f2-e3629a17ffb1" providerId="ADAL" clId="{21539D96-6166-4AD3-96D1-8C455224D850}" dt="2024-06-02T20:46:27.166" v="7079" actId="1076"/>
          <ac:spMkLst>
            <pc:docMk/>
            <pc:sldMk cId="4046994763" sldId="359"/>
            <ac:spMk id="9" creationId="{6C73572A-FEF9-DC06-538B-F12623D55173}"/>
          </ac:spMkLst>
        </pc:spChg>
        <pc:spChg chg="del">
          <ac:chgData name="Mrs Moir" userId="3d483297-4083-43f8-84f2-e3629a17ffb1" providerId="ADAL" clId="{21539D96-6166-4AD3-96D1-8C455224D850}" dt="2024-04-11T09:49:10.435" v="5510"/>
          <ac:spMkLst>
            <pc:docMk/>
            <pc:sldMk cId="4046994763" sldId="359"/>
            <ac:spMk id="13" creationId="{42A4FC2C-047E-45A5-965D-8E1E3BF09BC6}"/>
          </ac:spMkLst>
        </pc:spChg>
        <pc:picChg chg="mod">
          <ac:chgData name="Mrs Moir" userId="3d483297-4083-43f8-84f2-e3629a17ffb1" providerId="ADAL" clId="{21539D96-6166-4AD3-96D1-8C455224D850}" dt="2024-06-02T20:46:08.103" v="7076"/>
          <ac:picMkLst>
            <pc:docMk/>
            <pc:sldMk cId="4046994763" sldId="359"/>
            <ac:picMk id="2" creationId="{3157CFEB-8848-E0AE-83B7-82E2E5BF0CCD}"/>
          </ac:picMkLst>
        </pc:picChg>
        <pc:picChg chg="mod ord">
          <ac:chgData name="Mrs Moir" userId="3d483297-4083-43f8-84f2-e3629a17ffb1" providerId="ADAL" clId="{21539D96-6166-4AD3-96D1-8C455224D850}" dt="2024-06-02T20:51:01.682" v="7107" actId="1076"/>
          <ac:picMkLst>
            <pc:docMk/>
            <pc:sldMk cId="4046994763" sldId="359"/>
            <ac:picMk id="3" creationId="{EFC41CFB-12E4-6C01-12D8-7A75D6831442}"/>
          </ac:picMkLst>
        </pc:picChg>
        <pc:picChg chg="mod">
          <ac:chgData name="Mrs Moir" userId="3d483297-4083-43f8-84f2-e3629a17ffb1" providerId="ADAL" clId="{21539D96-6166-4AD3-96D1-8C455224D850}" dt="2024-06-02T20:47:19.746" v="7084" actId="1076"/>
          <ac:picMkLst>
            <pc:docMk/>
            <pc:sldMk cId="4046994763" sldId="359"/>
            <ac:picMk id="5" creationId="{462AF7E8-D96C-992C-3391-9E62873F35A0}"/>
          </ac:picMkLst>
        </pc:picChg>
        <pc:picChg chg="mod">
          <ac:chgData name="Mrs Moir" userId="3d483297-4083-43f8-84f2-e3629a17ffb1" providerId="ADAL" clId="{21539D96-6166-4AD3-96D1-8C455224D850}" dt="2024-06-02T20:51:08.912" v="7108" actId="1076"/>
          <ac:picMkLst>
            <pc:docMk/>
            <pc:sldMk cId="4046994763" sldId="359"/>
            <ac:picMk id="6" creationId="{D7BFCE5F-04A0-5319-A0F4-3AC690516892}"/>
          </ac:picMkLst>
        </pc:picChg>
        <pc:picChg chg="mod">
          <ac:chgData name="Mrs Moir" userId="3d483297-4083-43f8-84f2-e3629a17ffb1" providerId="ADAL" clId="{21539D96-6166-4AD3-96D1-8C455224D850}" dt="2024-06-02T20:46:46.438" v="7081" actId="1076"/>
          <ac:picMkLst>
            <pc:docMk/>
            <pc:sldMk cId="4046994763" sldId="359"/>
            <ac:picMk id="7" creationId="{B77BA795-7165-3DD8-B944-75DB026EB1C3}"/>
          </ac:picMkLst>
        </pc:picChg>
        <pc:picChg chg="mod">
          <ac:chgData name="Mrs Moir" userId="3d483297-4083-43f8-84f2-e3629a17ffb1" providerId="ADAL" clId="{21539D96-6166-4AD3-96D1-8C455224D850}" dt="2024-06-02T20:51:25.408" v="7111" actId="1076"/>
          <ac:picMkLst>
            <pc:docMk/>
            <pc:sldMk cId="4046994763" sldId="359"/>
            <ac:picMk id="8" creationId="{F8563739-FD23-9600-8C47-943DE5B49C19}"/>
          </ac:picMkLst>
        </pc:picChg>
        <pc:picChg chg="add mod modCrop">
          <ac:chgData name="Mrs Moir" userId="3d483297-4083-43f8-84f2-e3629a17ffb1" providerId="ADAL" clId="{21539D96-6166-4AD3-96D1-8C455224D850}" dt="2024-06-02T20:50:49.805" v="7105" actId="1076"/>
          <ac:picMkLst>
            <pc:docMk/>
            <pc:sldMk cId="4046994763" sldId="359"/>
            <ac:picMk id="10" creationId="{A516DA56-E4E6-45D5-2F11-1EDCDBE9892D}"/>
          </ac:picMkLst>
        </pc:picChg>
        <pc:picChg chg="mod">
          <ac:chgData name="Mrs Moir" userId="3d483297-4083-43f8-84f2-e3629a17ffb1" providerId="ADAL" clId="{21539D96-6166-4AD3-96D1-8C455224D850}" dt="2024-06-02T20:51:21.305" v="7110" actId="1076"/>
          <ac:picMkLst>
            <pc:docMk/>
            <pc:sldMk cId="4046994763" sldId="359"/>
            <ac:picMk id="12" creationId="{F54CC64D-BD6F-4ACB-206E-7CF93DABA248}"/>
          </ac:picMkLst>
        </pc:picChg>
        <pc:picChg chg="mod">
          <ac:chgData name="Mrs Moir" userId="3d483297-4083-43f8-84f2-e3629a17ffb1" providerId="ADAL" clId="{21539D96-6166-4AD3-96D1-8C455224D850}" dt="2024-06-02T20:51:34.075" v="7113" actId="1076"/>
          <ac:picMkLst>
            <pc:docMk/>
            <pc:sldMk cId="4046994763" sldId="359"/>
            <ac:picMk id="14" creationId="{A5F72497-4016-06B8-301A-318C69196E2A}"/>
          </ac:picMkLst>
        </pc:picChg>
      </pc:sldChg>
      <pc:sldChg chg="add del">
        <pc:chgData name="Mrs Moir" userId="3d483297-4083-43f8-84f2-e3629a17ffb1" providerId="ADAL" clId="{21539D96-6166-4AD3-96D1-8C455224D850}" dt="2024-06-02T20:51:43.881" v="7116" actId="47"/>
        <pc:sldMkLst>
          <pc:docMk/>
          <pc:sldMk cId="2200193043" sldId="360"/>
        </pc:sldMkLst>
      </pc:sldChg>
      <pc:sldChg chg="modSp add del mod ord">
        <pc:chgData name="Mrs Moir" userId="3d483297-4083-43f8-84f2-e3629a17ffb1" providerId="ADAL" clId="{21539D96-6166-4AD3-96D1-8C455224D850}" dt="2024-04-14T21:44:32.562" v="6679" actId="47"/>
        <pc:sldMkLst>
          <pc:docMk/>
          <pc:sldMk cId="4246970849" sldId="361"/>
        </pc:sldMkLst>
        <pc:spChg chg="mod">
          <ac:chgData name="Mrs Moir" userId="3d483297-4083-43f8-84f2-e3629a17ffb1" providerId="ADAL" clId="{21539D96-6166-4AD3-96D1-8C455224D850}" dt="2024-04-14T12:27:43.699" v="6294" actId="14100"/>
          <ac:spMkLst>
            <pc:docMk/>
            <pc:sldMk cId="4246970849" sldId="361"/>
            <ac:spMk id="6" creationId="{6C73572A-FEF9-DC06-538B-F12623D55173}"/>
          </ac:spMkLst>
        </pc:spChg>
        <pc:spChg chg="mod">
          <ac:chgData name="Mrs Moir" userId="3d483297-4083-43f8-84f2-e3629a17ffb1" providerId="ADAL" clId="{21539D96-6166-4AD3-96D1-8C455224D850}" dt="2024-04-14T12:27:53.656" v="6295" actId="14100"/>
          <ac:spMkLst>
            <pc:docMk/>
            <pc:sldMk cId="4246970849" sldId="361"/>
            <ac:spMk id="7" creationId="{E9DE63F3-102F-8C9C-5D1E-C04B625B37D2}"/>
          </ac:spMkLst>
        </pc:spChg>
        <pc:spChg chg="mod">
          <ac:chgData name="Mrs Moir" userId="3d483297-4083-43f8-84f2-e3629a17ffb1" providerId="ADAL" clId="{21539D96-6166-4AD3-96D1-8C455224D850}" dt="2024-04-14T12:27:34.853" v="6293" actId="14100"/>
          <ac:spMkLst>
            <pc:docMk/>
            <pc:sldMk cId="4246970849" sldId="361"/>
            <ac:spMk id="8" creationId="{7C4FAD80-EE1F-197C-B63C-68227212902B}"/>
          </ac:spMkLst>
        </pc:spChg>
        <pc:spChg chg="mod">
          <ac:chgData name="Mrs Moir" userId="3d483297-4083-43f8-84f2-e3629a17ffb1" providerId="ADAL" clId="{21539D96-6166-4AD3-96D1-8C455224D850}" dt="2024-04-14T12:26:16.847" v="6271" actId="20577"/>
          <ac:spMkLst>
            <pc:docMk/>
            <pc:sldMk cId="4246970849" sldId="361"/>
            <ac:spMk id="9" creationId="{B723625B-9223-8F2C-A92A-5A0E3174A22C}"/>
          </ac:spMkLst>
        </pc:spChg>
      </pc:sldChg>
      <pc:sldChg chg="addSp delSp modSp new del mod">
        <pc:chgData name="Mrs Moir" userId="3d483297-4083-43f8-84f2-e3629a17ffb1" providerId="ADAL" clId="{21539D96-6166-4AD3-96D1-8C455224D850}" dt="2024-04-14T21:44:36.634" v="6680" actId="47"/>
        <pc:sldMkLst>
          <pc:docMk/>
          <pc:sldMk cId="2495326321" sldId="362"/>
        </pc:sldMkLst>
        <pc:spChg chg="add del mod">
          <ac:chgData name="Mrs Moir" userId="3d483297-4083-43f8-84f2-e3629a17ffb1" providerId="ADAL" clId="{21539D96-6166-4AD3-96D1-8C455224D850}" dt="2024-04-11T10:06:26.380" v="5774"/>
          <ac:spMkLst>
            <pc:docMk/>
            <pc:sldMk cId="2495326321" sldId="362"/>
            <ac:spMk id="3" creationId="{57BF73F4-A125-555C-EC70-BF42D8763FDC}"/>
          </ac:spMkLst>
        </pc:spChg>
        <pc:spChg chg="add mod">
          <ac:chgData name="Mrs Moir" userId="3d483297-4083-43f8-84f2-e3629a17ffb1" providerId="ADAL" clId="{21539D96-6166-4AD3-96D1-8C455224D850}" dt="2024-04-14T12:25:58.849" v="6267" actId="21"/>
          <ac:spMkLst>
            <pc:docMk/>
            <pc:sldMk cId="2495326321" sldId="362"/>
            <ac:spMk id="4" creationId="{DFD3D006-790C-CB01-48C5-20315F66109C}"/>
          </ac:spMkLst>
        </pc:spChg>
      </pc:sldChg>
      <pc:sldChg chg="addSp delSp modSp new del mod">
        <pc:chgData name="Mrs Moir" userId="3d483297-4083-43f8-84f2-e3629a17ffb1" providerId="ADAL" clId="{21539D96-6166-4AD3-96D1-8C455224D850}" dt="2024-06-02T21:22:41.933" v="7218" actId="47"/>
        <pc:sldMkLst>
          <pc:docMk/>
          <pc:sldMk cId="2383985162" sldId="363"/>
        </pc:sldMkLst>
        <pc:spChg chg="add del mod">
          <ac:chgData name="Mrs Moir" userId="3d483297-4083-43f8-84f2-e3629a17ffb1" providerId="ADAL" clId="{21539D96-6166-4AD3-96D1-8C455224D850}" dt="2024-04-11T10:06:52.745" v="5783" actId="47"/>
          <ac:spMkLst>
            <pc:docMk/>
            <pc:sldMk cId="2383985162" sldId="363"/>
            <ac:spMk id="3" creationId="{C43D7477-A2FE-6C70-7E3B-A37EEC4ACCB4}"/>
          </ac:spMkLst>
        </pc:spChg>
        <pc:spChg chg="add del mod">
          <ac:chgData name="Mrs Moir" userId="3d483297-4083-43f8-84f2-e3629a17ffb1" providerId="ADAL" clId="{21539D96-6166-4AD3-96D1-8C455224D850}" dt="2024-04-21T17:36:19.099" v="6732" actId="1076"/>
          <ac:spMkLst>
            <pc:docMk/>
            <pc:sldMk cId="2383985162" sldId="363"/>
            <ac:spMk id="4" creationId="{77C7B092-066D-A60C-0DF6-0F9DFC87238F}"/>
          </ac:spMkLst>
        </pc:spChg>
      </pc:sldChg>
      <pc:sldChg chg="addSp delSp modSp add mod">
        <pc:chgData name="Mrs Moir" userId="3d483297-4083-43f8-84f2-e3629a17ffb1" providerId="ADAL" clId="{21539D96-6166-4AD3-96D1-8C455224D850}" dt="2024-04-13T18:41:52.102" v="6049" actId="1076"/>
        <pc:sldMkLst>
          <pc:docMk/>
          <pc:sldMk cId="4245306087" sldId="364"/>
        </pc:sldMkLst>
        <pc:spChg chg="add mod">
          <ac:chgData name="Mrs Moir" userId="3d483297-4083-43f8-84f2-e3629a17ffb1" providerId="ADAL" clId="{21539D96-6166-4AD3-96D1-8C455224D850}" dt="2024-04-13T18:15:17.205" v="5846" actId="1076"/>
          <ac:spMkLst>
            <pc:docMk/>
            <pc:sldMk cId="4245306087" sldId="364"/>
            <ac:spMk id="3" creationId="{76D32F1F-165B-E495-B97F-C4B3C23E1D1A}"/>
          </ac:spMkLst>
        </pc:spChg>
        <pc:picChg chg="mod">
          <ac:chgData name="Mrs Moir" userId="3d483297-4083-43f8-84f2-e3629a17ffb1" providerId="ADAL" clId="{21539D96-6166-4AD3-96D1-8C455224D850}" dt="2024-04-13T18:19:01.488" v="5871" actId="1038"/>
          <ac:picMkLst>
            <pc:docMk/>
            <pc:sldMk cId="4245306087" sldId="364"/>
            <ac:picMk id="2" creationId="{C515C4D1-F94A-3EEA-E5BE-503FF652ABBF}"/>
          </ac:picMkLst>
        </pc:picChg>
        <pc:picChg chg="del">
          <ac:chgData name="Mrs Moir" userId="3d483297-4083-43f8-84f2-e3629a17ffb1" providerId="ADAL" clId="{21539D96-6166-4AD3-96D1-8C455224D850}" dt="2024-04-13T18:17:04.400" v="5857" actId="478"/>
          <ac:picMkLst>
            <pc:docMk/>
            <pc:sldMk cId="4245306087" sldId="364"/>
            <ac:picMk id="4" creationId="{4AC46242-669F-81D8-E226-C4E48BA7CBFE}"/>
          </ac:picMkLst>
        </pc:picChg>
        <pc:picChg chg="del">
          <ac:chgData name="Mrs Moir" userId="3d483297-4083-43f8-84f2-e3629a17ffb1" providerId="ADAL" clId="{21539D96-6166-4AD3-96D1-8C455224D850}" dt="2024-04-13T18:17:03.252" v="5856" actId="478"/>
          <ac:picMkLst>
            <pc:docMk/>
            <pc:sldMk cId="4245306087" sldId="364"/>
            <ac:picMk id="5" creationId="{8C3BA6B4-72E6-E289-7B75-8AE6E929745C}"/>
          </ac:picMkLst>
        </pc:picChg>
        <pc:picChg chg="del">
          <ac:chgData name="Mrs Moir" userId="3d483297-4083-43f8-84f2-e3629a17ffb1" providerId="ADAL" clId="{21539D96-6166-4AD3-96D1-8C455224D850}" dt="2024-04-13T18:15:07.652" v="5844" actId="478"/>
          <ac:picMkLst>
            <pc:docMk/>
            <pc:sldMk cId="4245306087" sldId="364"/>
            <ac:picMk id="6" creationId="{6E6D2F2E-99B9-FF58-A121-FC7C9C604424}"/>
          </ac:picMkLst>
        </pc:picChg>
        <pc:picChg chg="del">
          <ac:chgData name="Mrs Moir" userId="3d483297-4083-43f8-84f2-e3629a17ffb1" providerId="ADAL" clId="{21539D96-6166-4AD3-96D1-8C455224D850}" dt="2024-04-13T18:15:05.919" v="5843" actId="478"/>
          <ac:picMkLst>
            <pc:docMk/>
            <pc:sldMk cId="4245306087" sldId="364"/>
            <ac:picMk id="7" creationId="{8E6C629C-C938-38EC-7C93-A0996F5BAAD4}"/>
          </ac:picMkLst>
        </pc:picChg>
        <pc:picChg chg="mod">
          <ac:chgData name="Mrs Moir" userId="3d483297-4083-43f8-84f2-e3629a17ffb1" providerId="ADAL" clId="{21539D96-6166-4AD3-96D1-8C455224D850}" dt="2024-04-13T18:18:55.307" v="5866" actId="1076"/>
          <ac:picMkLst>
            <pc:docMk/>
            <pc:sldMk cId="4245306087" sldId="364"/>
            <ac:picMk id="8" creationId="{B7B41B31-E92E-D940-6691-405265CB4FE7}"/>
          </ac:picMkLst>
        </pc:picChg>
        <pc:picChg chg="add mod">
          <ac:chgData name="Mrs Moir" userId="3d483297-4083-43f8-84f2-e3629a17ffb1" providerId="ADAL" clId="{21539D96-6166-4AD3-96D1-8C455224D850}" dt="2024-04-13T18:41:15.372" v="6044" actId="1076"/>
          <ac:picMkLst>
            <pc:docMk/>
            <pc:sldMk cId="4245306087" sldId="364"/>
            <ac:picMk id="9" creationId="{9D5226EA-8FBA-2247-EC0D-FECEA66BAFE4}"/>
          </ac:picMkLst>
        </pc:picChg>
        <pc:picChg chg="add mod">
          <ac:chgData name="Mrs Moir" userId="3d483297-4083-43f8-84f2-e3629a17ffb1" providerId="ADAL" clId="{21539D96-6166-4AD3-96D1-8C455224D850}" dt="2024-04-13T18:41:52.102" v="6049" actId="1076"/>
          <ac:picMkLst>
            <pc:docMk/>
            <pc:sldMk cId="4245306087" sldId="364"/>
            <ac:picMk id="10" creationId="{332D8DFF-36FE-6E51-DA27-7C81ACD2993B}"/>
          </ac:picMkLst>
        </pc:picChg>
        <pc:picChg chg="add del mod">
          <ac:chgData name="Mrs Moir" userId="3d483297-4083-43f8-84f2-e3629a17ffb1" providerId="ADAL" clId="{21539D96-6166-4AD3-96D1-8C455224D850}" dt="2024-04-13T18:21:12.386" v="5876" actId="21"/>
          <ac:picMkLst>
            <pc:docMk/>
            <pc:sldMk cId="4245306087" sldId="364"/>
            <ac:picMk id="11" creationId="{CA9DCD49-34B7-C955-3670-1BE3E599D058}"/>
          </ac:picMkLst>
        </pc:picChg>
      </pc:sldChg>
      <pc:sldChg chg="new del">
        <pc:chgData name="Mrs Moir" userId="3d483297-4083-43f8-84f2-e3629a17ffb1" providerId="ADAL" clId="{21539D96-6166-4AD3-96D1-8C455224D850}" dt="2024-04-13T18:32:50.365" v="5978" actId="47"/>
        <pc:sldMkLst>
          <pc:docMk/>
          <pc:sldMk cId="1902978360" sldId="365"/>
        </pc:sldMkLst>
      </pc:sldChg>
      <pc:sldChg chg="addSp delSp modSp add mod ord">
        <pc:chgData name="Mrs Moir" userId="3d483297-4083-43f8-84f2-e3629a17ffb1" providerId="ADAL" clId="{21539D96-6166-4AD3-96D1-8C455224D850}" dt="2024-04-13T18:32:47.270" v="5977" actId="1076"/>
        <pc:sldMkLst>
          <pc:docMk/>
          <pc:sldMk cId="4091424717" sldId="366"/>
        </pc:sldMkLst>
        <pc:spChg chg="del">
          <ac:chgData name="Mrs Moir" userId="3d483297-4083-43f8-84f2-e3629a17ffb1" providerId="ADAL" clId="{21539D96-6166-4AD3-96D1-8C455224D850}" dt="2024-04-13T18:29:36.736" v="5944" actId="478"/>
          <ac:spMkLst>
            <pc:docMk/>
            <pc:sldMk cId="4091424717" sldId="366"/>
            <ac:spMk id="3" creationId="{7CE807C9-4E44-4850-C759-36177EC86BA2}"/>
          </ac:spMkLst>
        </pc:spChg>
        <pc:spChg chg="del">
          <ac:chgData name="Mrs Moir" userId="3d483297-4083-43f8-84f2-e3629a17ffb1" providerId="ADAL" clId="{21539D96-6166-4AD3-96D1-8C455224D850}" dt="2024-04-13T18:29:33.496" v="5943" actId="478"/>
          <ac:spMkLst>
            <pc:docMk/>
            <pc:sldMk cId="4091424717" sldId="366"/>
            <ac:spMk id="10" creationId="{2DFAEED5-3417-6D2E-4E7E-88CB6F1AE20F}"/>
          </ac:spMkLst>
        </pc:spChg>
        <pc:spChg chg="add mod">
          <ac:chgData name="Mrs Moir" userId="3d483297-4083-43f8-84f2-e3629a17ffb1" providerId="ADAL" clId="{21539D96-6166-4AD3-96D1-8C455224D850}" dt="2024-04-13T18:29:58.433" v="5948"/>
          <ac:spMkLst>
            <pc:docMk/>
            <pc:sldMk cId="4091424717" sldId="366"/>
            <ac:spMk id="11" creationId="{A25F8EED-7EB8-D523-92F8-FBA15B433D8B}"/>
          </ac:spMkLst>
        </pc:spChg>
        <pc:spChg chg="del">
          <ac:chgData name="Mrs Moir" userId="3d483297-4083-43f8-84f2-e3629a17ffb1" providerId="ADAL" clId="{21539D96-6166-4AD3-96D1-8C455224D850}" dt="2024-04-13T18:29:40.039" v="5945" actId="478"/>
          <ac:spMkLst>
            <pc:docMk/>
            <pc:sldMk cId="4091424717" sldId="366"/>
            <ac:spMk id="12" creationId="{DC91C0CA-2B1E-F6DB-3B9D-700FC23B0910}"/>
          </ac:spMkLst>
        </pc:spChg>
        <pc:spChg chg="del">
          <ac:chgData name="Mrs Moir" userId="3d483297-4083-43f8-84f2-e3629a17ffb1" providerId="ADAL" clId="{21539D96-6166-4AD3-96D1-8C455224D850}" dt="2024-04-13T18:29:42.063" v="5946" actId="478"/>
          <ac:spMkLst>
            <pc:docMk/>
            <pc:sldMk cId="4091424717" sldId="366"/>
            <ac:spMk id="13" creationId="{E2AF12F7-ABC6-A347-FA3C-C0D8B47A199B}"/>
          </ac:spMkLst>
        </pc:spChg>
        <pc:spChg chg="add mod">
          <ac:chgData name="Mrs Moir" userId="3d483297-4083-43f8-84f2-e3629a17ffb1" providerId="ADAL" clId="{21539D96-6166-4AD3-96D1-8C455224D850}" dt="2024-04-13T18:29:58.433" v="5948"/>
          <ac:spMkLst>
            <pc:docMk/>
            <pc:sldMk cId="4091424717" sldId="366"/>
            <ac:spMk id="18" creationId="{3FD20214-4F4E-D87B-3BF4-B3BDE529E8F9}"/>
          </ac:spMkLst>
        </pc:spChg>
        <pc:spChg chg="add mod">
          <ac:chgData name="Mrs Moir" userId="3d483297-4083-43f8-84f2-e3629a17ffb1" providerId="ADAL" clId="{21539D96-6166-4AD3-96D1-8C455224D850}" dt="2024-04-13T18:29:58.433" v="5948"/>
          <ac:spMkLst>
            <pc:docMk/>
            <pc:sldMk cId="4091424717" sldId="366"/>
            <ac:spMk id="20" creationId="{CAF6897D-B297-35F2-A3EE-F731F0220D13}"/>
          </ac:spMkLst>
        </pc:spChg>
        <pc:spChg chg="add mod">
          <ac:chgData name="Mrs Moir" userId="3d483297-4083-43f8-84f2-e3629a17ffb1" providerId="ADAL" clId="{21539D96-6166-4AD3-96D1-8C455224D850}" dt="2024-04-13T18:30:14.451" v="5953" actId="1076"/>
          <ac:spMkLst>
            <pc:docMk/>
            <pc:sldMk cId="4091424717" sldId="366"/>
            <ac:spMk id="22" creationId="{442ACA30-74F7-C487-6D69-C309B10CDC64}"/>
          </ac:spMkLst>
        </pc:spChg>
        <pc:picChg chg="mod">
          <ac:chgData name="Mrs Moir" userId="3d483297-4083-43f8-84f2-e3629a17ffb1" providerId="ADAL" clId="{21539D96-6166-4AD3-96D1-8C455224D850}" dt="2024-04-13T18:30:04.864" v="5950" actId="1076"/>
          <ac:picMkLst>
            <pc:docMk/>
            <pc:sldMk cId="4091424717" sldId="366"/>
            <ac:picMk id="2" creationId="{83FFD6AA-E040-C351-B951-CC29C4F3995C}"/>
          </ac:picMkLst>
        </pc:picChg>
        <pc:picChg chg="add mod">
          <ac:chgData name="Mrs Moir" userId="3d483297-4083-43f8-84f2-e3629a17ffb1" providerId="ADAL" clId="{21539D96-6166-4AD3-96D1-8C455224D850}" dt="2024-04-13T18:29:58.433" v="5948"/>
          <ac:picMkLst>
            <pc:docMk/>
            <pc:sldMk cId="4091424717" sldId="366"/>
            <ac:picMk id="7" creationId="{89FA5EEA-8DA1-FEA9-840C-48D6DE6B0F3F}"/>
          </ac:picMkLst>
        </pc:picChg>
        <pc:picChg chg="del">
          <ac:chgData name="Mrs Moir" userId="3d483297-4083-43f8-84f2-e3629a17ffb1" providerId="ADAL" clId="{21539D96-6166-4AD3-96D1-8C455224D850}" dt="2024-04-13T18:30:16.540" v="5954" actId="478"/>
          <ac:picMkLst>
            <pc:docMk/>
            <pc:sldMk cId="4091424717" sldId="366"/>
            <ac:picMk id="14" creationId="{BEB4C835-012B-CA25-9F18-8F48BDDD699C}"/>
          </ac:picMkLst>
        </pc:picChg>
        <pc:picChg chg="mod">
          <ac:chgData name="Mrs Moir" userId="3d483297-4083-43f8-84f2-e3629a17ffb1" providerId="ADAL" clId="{21539D96-6166-4AD3-96D1-8C455224D850}" dt="2024-04-13T18:31:19.065" v="5961" actId="1076"/>
          <ac:picMkLst>
            <pc:docMk/>
            <pc:sldMk cId="4091424717" sldId="366"/>
            <ac:picMk id="15" creationId="{3F92EBE9-2AD0-4A7D-69E2-82958478B3E4}"/>
          </ac:picMkLst>
        </pc:picChg>
        <pc:picChg chg="mod">
          <ac:chgData name="Mrs Moir" userId="3d483297-4083-43f8-84f2-e3629a17ffb1" providerId="ADAL" clId="{21539D96-6166-4AD3-96D1-8C455224D850}" dt="2024-04-13T18:30:09.787" v="5952" actId="1076"/>
          <ac:picMkLst>
            <pc:docMk/>
            <pc:sldMk cId="4091424717" sldId="366"/>
            <ac:picMk id="16" creationId="{DE30F64D-ED8E-7662-321F-90E81D1578EA}"/>
          </ac:picMkLst>
        </pc:picChg>
        <pc:picChg chg="add mod">
          <ac:chgData name="Mrs Moir" userId="3d483297-4083-43f8-84f2-e3629a17ffb1" providerId="ADAL" clId="{21539D96-6166-4AD3-96D1-8C455224D850}" dt="2024-04-13T18:29:58.433" v="5948"/>
          <ac:picMkLst>
            <pc:docMk/>
            <pc:sldMk cId="4091424717" sldId="366"/>
            <ac:picMk id="21" creationId="{6F814FED-94D6-E6D4-20BB-740E0BCA3C86}"/>
          </ac:picMkLst>
        </pc:picChg>
        <pc:picChg chg="add del mod">
          <ac:chgData name="Mrs Moir" userId="3d483297-4083-43f8-84f2-e3629a17ffb1" providerId="ADAL" clId="{21539D96-6166-4AD3-96D1-8C455224D850}" dt="2024-04-13T18:32:39.020" v="5973" actId="478"/>
          <ac:picMkLst>
            <pc:docMk/>
            <pc:sldMk cId="4091424717" sldId="366"/>
            <ac:picMk id="23" creationId="{649A3914-397B-9168-2482-582EEE79E817}"/>
          </ac:picMkLst>
        </pc:picChg>
        <pc:picChg chg="add mod">
          <ac:chgData name="Mrs Moir" userId="3d483297-4083-43f8-84f2-e3629a17ffb1" providerId="ADAL" clId="{21539D96-6166-4AD3-96D1-8C455224D850}" dt="2024-04-13T18:32:11.179" v="5972" actId="1076"/>
          <ac:picMkLst>
            <pc:docMk/>
            <pc:sldMk cId="4091424717" sldId="366"/>
            <ac:picMk id="24" creationId="{F92D6416-7CEE-3EAD-AD80-2BB65C5A137B}"/>
          </ac:picMkLst>
        </pc:picChg>
        <pc:picChg chg="add mod">
          <ac:chgData name="Mrs Moir" userId="3d483297-4083-43f8-84f2-e3629a17ffb1" providerId="ADAL" clId="{21539D96-6166-4AD3-96D1-8C455224D850}" dt="2024-04-13T18:32:47.270" v="5977" actId="1076"/>
          <ac:picMkLst>
            <pc:docMk/>
            <pc:sldMk cId="4091424717" sldId="366"/>
            <ac:picMk id="25" creationId="{B7523B17-0B64-D6EC-0F0E-22ED7F8FAA83}"/>
          </ac:picMkLst>
        </pc:picChg>
      </pc:sldChg>
      <pc:sldChg chg="addSp delSp modSp add mod ord">
        <pc:chgData name="Mrs Moir" userId="3d483297-4083-43f8-84f2-e3629a17ffb1" providerId="ADAL" clId="{21539D96-6166-4AD3-96D1-8C455224D850}" dt="2024-04-13T18:52:26.984" v="6133" actId="14100"/>
        <pc:sldMkLst>
          <pc:docMk/>
          <pc:sldMk cId="1428877155" sldId="367"/>
        </pc:sldMkLst>
        <pc:spChg chg="mod">
          <ac:chgData name="Mrs Moir" userId="3d483297-4083-43f8-84f2-e3629a17ffb1" providerId="ADAL" clId="{21539D96-6166-4AD3-96D1-8C455224D850}" dt="2024-04-13T18:50:26.054" v="6119" actId="14100"/>
          <ac:spMkLst>
            <pc:docMk/>
            <pc:sldMk cId="1428877155" sldId="367"/>
            <ac:spMk id="10" creationId="{2DFAEED5-3417-6D2E-4E7E-88CB6F1AE20F}"/>
          </ac:spMkLst>
        </pc:spChg>
        <pc:spChg chg="mod">
          <ac:chgData name="Mrs Moir" userId="3d483297-4083-43f8-84f2-e3629a17ffb1" providerId="ADAL" clId="{21539D96-6166-4AD3-96D1-8C455224D850}" dt="2024-04-13T18:49:50.959" v="6113" actId="20577"/>
          <ac:spMkLst>
            <pc:docMk/>
            <pc:sldMk cId="1428877155" sldId="367"/>
            <ac:spMk id="12" creationId="{DC91C0CA-2B1E-F6DB-3B9D-700FC23B0910}"/>
          </ac:spMkLst>
        </pc:spChg>
        <pc:grpChg chg="mod">
          <ac:chgData name="Mrs Moir" userId="3d483297-4083-43f8-84f2-e3629a17ffb1" providerId="ADAL" clId="{21539D96-6166-4AD3-96D1-8C455224D850}" dt="2024-04-13T18:52:26.984" v="6133" actId="14100"/>
          <ac:grpSpMkLst>
            <pc:docMk/>
            <pc:sldMk cId="1428877155" sldId="367"/>
            <ac:grpSpMk id="4" creationId="{E3051277-6B67-4834-A7E2-587E853519C3}"/>
          </ac:grpSpMkLst>
        </pc:grpChg>
        <pc:picChg chg="mod">
          <ac:chgData name="Mrs Moir" userId="3d483297-4083-43f8-84f2-e3629a17ffb1" providerId="ADAL" clId="{21539D96-6166-4AD3-96D1-8C455224D850}" dt="2024-04-13T18:50:11.505" v="6116" actId="1076"/>
          <ac:picMkLst>
            <pc:docMk/>
            <pc:sldMk cId="1428877155" sldId="367"/>
            <ac:picMk id="7" creationId="{C7FC9D39-8341-1CB7-617A-85E00EDA1F91}"/>
          </ac:picMkLst>
        </pc:picChg>
        <pc:picChg chg="mod ord">
          <ac:chgData name="Mrs Moir" userId="3d483297-4083-43f8-84f2-e3629a17ffb1" providerId="ADAL" clId="{21539D96-6166-4AD3-96D1-8C455224D850}" dt="2024-04-13T18:52:03.549" v="6129" actId="1076"/>
          <ac:picMkLst>
            <pc:docMk/>
            <pc:sldMk cId="1428877155" sldId="367"/>
            <ac:picMk id="9" creationId="{90D054A4-E672-C89A-85C2-BAF91381F842}"/>
          </ac:picMkLst>
        </pc:picChg>
        <pc:picChg chg="add mod">
          <ac:chgData name="Mrs Moir" userId="3d483297-4083-43f8-84f2-e3629a17ffb1" providerId="ADAL" clId="{21539D96-6166-4AD3-96D1-8C455224D850}" dt="2024-04-13T18:51:30.249" v="6126" actId="1076"/>
          <ac:picMkLst>
            <pc:docMk/>
            <pc:sldMk cId="1428877155" sldId="367"/>
            <ac:picMk id="11" creationId="{7C2614AB-2BF4-8312-AF3F-66D69752B88C}"/>
          </ac:picMkLst>
        </pc:picChg>
        <pc:picChg chg="del mod">
          <ac:chgData name="Mrs Moir" userId="3d483297-4083-43f8-84f2-e3629a17ffb1" providerId="ADAL" clId="{21539D96-6166-4AD3-96D1-8C455224D850}" dt="2024-04-13T18:51:19.001" v="6122" actId="478"/>
          <ac:picMkLst>
            <pc:docMk/>
            <pc:sldMk cId="1428877155" sldId="367"/>
            <ac:picMk id="16" creationId="{DE30F64D-ED8E-7662-321F-90E81D1578EA}"/>
          </ac:picMkLst>
        </pc:picChg>
        <pc:picChg chg="mod">
          <ac:chgData name="Mrs Moir" userId="3d483297-4083-43f8-84f2-e3629a17ffb1" providerId="ADAL" clId="{21539D96-6166-4AD3-96D1-8C455224D850}" dt="2024-04-13T18:52:21.575" v="6132" actId="14100"/>
          <ac:picMkLst>
            <pc:docMk/>
            <pc:sldMk cId="1428877155" sldId="367"/>
            <ac:picMk id="17" creationId="{669F1033-5CE0-2B66-4FE0-25A2678512AC}"/>
          </ac:picMkLst>
        </pc:picChg>
        <pc:picChg chg="mod">
          <ac:chgData name="Mrs Moir" userId="3d483297-4083-43f8-84f2-e3629a17ffb1" providerId="ADAL" clId="{21539D96-6166-4AD3-96D1-8C455224D850}" dt="2024-04-13T18:52:17.714" v="6131" actId="1076"/>
          <ac:picMkLst>
            <pc:docMk/>
            <pc:sldMk cId="1428877155" sldId="367"/>
            <ac:picMk id="19" creationId="{C609AC9F-D605-D92F-4F52-0437B68F81C2}"/>
          </ac:picMkLst>
        </pc:picChg>
      </pc:sldChg>
      <pc:sldChg chg="modSp add del mod">
        <pc:chgData name="Mrs Moir" userId="3d483297-4083-43f8-84f2-e3629a17ffb1" providerId="ADAL" clId="{21539D96-6166-4AD3-96D1-8C455224D850}" dt="2024-04-14T21:44:30.467" v="6678" actId="47"/>
        <pc:sldMkLst>
          <pc:docMk/>
          <pc:sldMk cId="2611751330" sldId="368"/>
        </pc:sldMkLst>
        <pc:spChg chg="mod">
          <ac:chgData name="Mrs Moir" userId="3d483297-4083-43f8-84f2-e3629a17ffb1" providerId="ADAL" clId="{21539D96-6166-4AD3-96D1-8C455224D850}" dt="2024-04-14T12:27:24.390" v="6291" actId="1076"/>
          <ac:spMkLst>
            <pc:docMk/>
            <pc:sldMk cId="2611751330" sldId="368"/>
            <ac:spMk id="6" creationId="{6C73572A-FEF9-DC06-538B-F12623D55173}"/>
          </ac:spMkLst>
        </pc:spChg>
        <pc:spChg chg="mod">
          <ac:chgData name="Mrs Moir" userId="3d483297-4083-43f8-84f2-e3629a17ffb1" providerId="ADAL" clId="{21539D96-6166-4AD3-96D1-8C455224D850}" dt="2024-04-14T12:27:17.673" v="6289" actId="14100"/>
          <ac:spMkLst>
            <pc:docMk/>
            <pc:sldMk cId="2611751330" sldId="368"/>
            <ac:spMk id="7" creationId="{E9DE63F3-102F-8C9C-5D1E-C04B625B37D2}"/>
          </ac:spMkLst>
        </pc:spChg>
        <pc:spChg chg="mod">
          <ac:chgData name="Mrs Moir" userId="3d483297-4083-43f8-84f2-e3629a17ffb1" providerId="ADAL" clId="{21539D96-6166-4AD3-96D1-8C455224D850}" dt="2024-04-14T12:27:10.933" v="6288" actId="14100"/>
          <ac:spMkLst>
            <pc:docMk/>
            <pc:sldMk cId="2611751330" sldId="368"/>
            <ac:spMk id="8" creationId="{7C4FAD80-EE1F-197C-B63C-68227212902B}"/>
          </ac:spMkLst>
        </pc:spChg>
        <pc:spChg chg="mod">
          <ac:chgData name="Mrs Moir" userId="3d483297-4083-43f8-84f2-e3629a17ffb1" providerId="ADAL" clId="{21539D96-6166-4AD3-96D1-8C455224D850}" dt="2024-04-14T12:27:06.566" v="6287" actId="14100"/>
          <ac:spMkLst>
            <pc:docMk/>
            <pc:sldMk cId="2611751330" sldId="368"/>
            <ac:spMk id="9" creationId="{B723625B-9223-8F2C-A92A-5A0E3174A22C}"/>
          </ac:spMkLst>
        </pc:spChg>
      </pc:sldChg>
      <pc:sldChg chg="delSp modSp add del mod">
        <pc:chgData name="Mrs Moir" userId="3d483297-4083-43f8-84f2-e3629a17ffb1" providerId="ADAL" clId="{21539D96-6166-4AD3-96D1-8C455224D850}" dt="2024-06-02T21:22:36.717" v="7215" actId="47"/>
        <pc:sldMkLst>
          <pc:docMk/>
          <pc:sldMk cId="602938306" sldId="369"/>
        </pc:sldMkLst>
        <pc:spChg chg="del mod">
          <ac:chgData name="Mrs Moir" userId="3d483297-4083-43f8-84f2-e3629a17ffb1" providerId="ADAL" clId="{21539D96-6166-4AD3-96D1-8C455224D850}" dt="2024-06-02T20:43:58.723" v="7073" actId="21"/>
          <ac:spMkLst>
            <pc:docMk/>
            <pc:sldMk cId="602938306" sldId="369"/>
            <ac:spMk id="6" creationId="{6C73572A-FEF9-DC06-538B-F12623D55173}"/>
          </ac:spMkLst>
        </pc:spChg>
        <pc:spChg chg="del mod">
          <ac:chgData name="Mrs Moir" userId="3d483297-4083-43f8-84f2-e3629a17ffb1" providerId="ADAL" clId="{21539D96-6166-4AD3-96D1-8C455224D850}" dt="2024-06-02T20:36:16.386" v="7025" actId="21"/>
          <ac:spMkLst>
            <pc:docMk/>
            <pc:sldMk cId="602938306" sldId="369"/>
            <ac:spMk id="7" creationId="{E9DE63F3-102F-8C9C-5D1E-C04B625B37D2}"/>
          </ac:spMkLst>
        </pc:spChg>
        <pc:spChg chg="mod">
          <ac:chgData name="Mrs Moir" userId="3d483297-4083-43f8-84f2-e3629a17ffb1" providerId="ADAL" clId="{21539D96-6166-4AD3-96D1-8C455224D850}" dt="2024-06-02T20:23:35.548" v="6989" actId="1076"/>
          <ac:spMkLst>
            <pc:docMk/>
            <pc:sldMk cId="602938306" sldId="369"/>
            <ac:spMk id="8" creationId="{7C4FAD80-EE1F-197C-B63C-68227212902B}"/>
          </ac:spMkLst>
        </pc:spChg>
        <pc:spChg chg="del mod">
          <ac:chgData name="Mrs Moir" userId="3d483297-4083-43f8-84f2-e3629a17ffb1" providerId="ADAL" clId="{21539D96-6166-4AD3-96D1-8C455224D850}" dt="2024-04-21T17:58:11.065" v="6905" actId="21"/>
          <ac:spMkLst>
            <pc:docMk/>
            <pc:sldMk cId="602938306" sldId="369"/>
            <ac:spMk id="9" creationId="{B723625B-9223-8F2C-A92A-5A0E3174A22C}"/>
          </ac:spMkLst>
        </pc:spChg>
      </pc:sldChg>
      <pc:sldChg chg="delSp modSp add del mod">
        <pc:chgData name="Mrs Moir" userId="3d483297-4083-43f8-84f2-e3629a17ffb1" providerId="ADAL" clId="{21539D96-6166-4AD3-96D1-8C455224D850}" dt="2024-06-02T21:22:37.548" v="7216" actId="47"/>
        <pc:sldMkLst>
          <pc:docMk/>
          <pc:sldMk cId="2486858374" sldId="370"/>
        </pc:sldMkLst>
        <pc:spChg chg="del mod">
          <ac:chgData name="Mrs Moir" userId="3d483297-4083-43f8-84f2-e3629a17ffb1" providerId="ADAL" clId="{21539D96-6166-4AD3-96D1-8C455224D850}" dt="2024-04-21T17:52:01.524" v="6863" actId="21"/>
          <ac:spMkLst>
            <pc:docMk/>
            <pc:sldMk cId="2486858374" sldId="370"/>
            <ac:spMk id="6" creationId="{6C73572A-FEF9-DC06-538B-F12623D55173}"/>
          </ac:spMkLst>
        </pc:spChg>
        <pc:spChg chg="del mod">
          <ac:chgData name="Mrs Moir" userId="3d483297-4083-43f8-84f2-e3629a17ffb1" providerId="ADAL" clId="{21539D96-6166-4AD3-96D1-8C455224D850}" dt="2024-06-02T21:05:41.215" v="7152" actId="21"/>
          <ac:spMkLst>
            <pc:docMk/>
            <pc:sldMk cId="2486858374" sldId="370"/>
            <ac:spMk id="7" creationId="{E9DE63F3-102F-8C9C-5D1E-C04B625B37D2}"/>
          </ac:spMkLst>
        </pc:spChg>
        <pc:spChg chg="del mod">
          <ac:chgData name="Mrs Moir" userId="3d483297-4083-43f8-84f2-e3629a17ffb1" providerId="ADAL" clId="{21539D96-6166-4AD3-96D1-8C455224D850}" dt="2024-06-02T20:55:13.906" v="7118" actId="21"/>
          <ac:spMkLst>
            <pc:docMk/>
            <pc:sldMk cId="2486858374" sldId="370"/>
            <ac:spMk id="8" creationId="{7C4FAD80-EE1F-197C-B63C-68227212902B}"/>
          </ac:spMkLst>
        </pc:spChg>
        <pc:spChg chg="del mod">
          <ac:chgData name="Mrs Moir" userId="3d483297-4083-43f8-84f2-e3629a17ffb1" providerId="ADAL" clId="{21539D96-6166-4AD3-96D1-8C455224D850}" dt="2024-04-21T17:45:38.946" v="6796" actId="478"/>
          <ac:spMkLst>
            <pc:docMk/>
            <pc:sldMk cId="2486858374" sldId="370"/>
            <ac:spMk id="9" creationId="{B723625B-9223-8F2C-A92A-5A0E3174A22C}"/>
          </ac:spMkLst>
        </pc:spChg>
      </pc:sldChg>
      <pc:sldChg chg="addSp delSp modSp add mod ord">
        <pc:chgData name="Mrs Moir" userId="3d483297-4083-43f8-84f2-e3629a17ffb1" providerId="ADAL" clId="{21539D96-6166-4AD3-96D1-8C455224D850}" dt="2024-06-02T21:12:00.384" v="7180" actId="478"/>
        <pc:sldMkLst>
          <pc:docMk/>
          <pc:sldMk cId="84225669" sldId="371"/>
        </pc:sldMkLst>
        <pc:spChg chg="mod">
          <ac:chgData name="Mrs Moir" userId="3d483297-4083-43f8-84f2-e3629a17ffb1" providerId="ADAL" clId="{21539D96-6166-4AD3-96D1-8C455224D850}" dt="2024-04-14T21:43:06.498" v="6658" actId="20577"/>
          <ac:spMkLst>
            <pc:docMk/>
            <pc:sldMk cId="84225669" sldId="371"/>
            <ac:spMk id="10" creationId="{2DFAEED5-3417-6D2E-4E7E-88CB6F1AE20F}"/>
          </ac:spMkLst>
        </pc:spChg>
        <pc:spChg chg="mod">
          <ac:chgData name="Mrs Moir" userId="3d483297-4083-43f8-84f2-e3629a17ffb1" providerId="ADAL" clId="{21539D96-6166-4AD3-96D1-8C455224D850}" dt="2024-04-14T21:43:28.507" v="6676" actId="20577"/>
          <ac:spMkLst>
            <pc:docMk/>
            <pc:sldMk cId="84225669" sldId="371"/>
            <ac:spMk id="12" creationId="{DC91C0CA-2B1E-F6DB-3B9D-700FC23B0910}"/>
          </ac:spMkLst>
        </pc:spChg>
        <pc:picChg chg="mod">
          <ac:chgData name="Mrs Moir" userId="3d483297-4083-43f8-84f2-e3629a17ffb1" providerId="ADAL" clId="{21539D96-6166-4AD3-96D1-8C455224D850}" dt="2024-04-14T21:42:28.715" v="6638" actId="1076"/>
          <ac:picMkLst>
            <pc:docMk/>
            <pc:sldMk cId="84225669" sldId="371"/>
            <ac:picMk id="9" creationId="{90D054A4-E672-C89A-85C2-BAF91381F842}"/>
          </ac:picMkLst>
        </pc:picChg>
        <pc:picChg chg="mod">
          <ac:chgData name="Mrs Moir" userId="3d483297-4083-43f8-84f2-e3629a17ffb1" providerId="ADAL" clId="{21539D96-6166-4AD3-96D1-8C455224D850}" dt="2024-04-14T21:42:07.714" v="6635" actId="14100"/>
          <ac:picMkLst>
            <pc:docMk/>
            <pc:sldMk cId="84225669" sldId="371"/>
            <ac:picMk id="11" creationId="{7C2614AB-2BF4-8312-AF3F-66D69752B88C}"/>
          </ac:picMkLst>
        </pc:picChg>
        <pc:picChg chg="add del mod">
          <ac:chgData name="Mrs Moir" userId="3d483297-4083-43f8-84f2-e3629a17ffb1" providerId="ADAL" clId="{21539D96-6166-4AD3-96D1-8C455224D850}" dt="2024-06-02T21:12:00.384" v="7180" actId="478"/>
          <ac:picMkLst>
            <pc:docMk/>
            <pc:sldMk cId="84225669" sldId="371"/>
            <ac:picMk id="14" creationId="{5C305762-232F-974C-07A1-38F9E8E6EA15}"/>
          </ac:picMkLst>
        </pc:picChg>
        <pc:picChg chg="mod">
          <ac:chgData name="Mrs Moir" userId="3d483297-4083-43f8-84f2-e3629a17ffb1" providerId="ADAL" clId="{21539D96-6166-4AD3-96D1-8C455224D850}" dt="2024-04-14T21:42:42.019" v="6640" actId="1076"/>
          <ac:picMkLst>
            <pc:docMk/>
            <pc:sldMk cId="84225669" sldId="371"/>
            <ac:picMk id="15" creationId="{3F92EBE9-2AD0-4A7D-69E2-82958478B3E4}"/>
          </ac:picMkLst>
        </pc:picChg>
      </pc:sldChg>
      <pc:sldChg chg="delSp add del mod">
        <pc:chgData name="Mrs Moir" userId="3d483297-4083-43f8-84f2-e3629a17ffb1" providerId="ADAL" clId="{21539D96-6166-4AD3-96D1-8C455224D850}" dt="2024-04-14T21:26:48.746" v="6534" actId="47"/>
        <pc:sldMkLst>
          <pc:docMk/>
          <pc:sldMk cId="1988854992" sldId="371"/>
        </pc:sldMkLst>
        <pc:spChg chg="del">
          <ac:chgData name="Mrs Moir" userId="3d483297-4083-43f8-84f2-e3629a17ffb1" providerId="ADAL" clId="{21539D96-6166-4AD3-96D1-8C455224D850}" dt="2024-04-14T20:50:32.419" v="6365" actId="478"/>
          <ac:spMkLst>
            <pc:docMk/>
            <pc:sldMk cId="1988854992" sldId="371"/>
            <ac:spMk id="10" creationId="{20F1D6D0-00CF-F6C3-5E75-400CFD1D4D08}"/>
          </ac:spMkLst>
        </pc:spChg>
      </pc:sldChg>
      <pc:sldChg chg="addSp delSp modSp new del mod">
        <pc:chgData name="Mrs Moir" userId="3d483297-4083-43f8-84f2-e3629a17ffb1" providerId="ADAL" clId="{21539D96-6166-4AD3-96D1-8C455224D850}" dt="2024-06-02T21:22:39.152" v="7217" actId="47"/>
        <pc:sldMkLst>
          <pc:docMk/>
          <pc:sldMk cId="1176618063" sldId="372"/>
        </pc:sldMkLst>
        <pc:spChg chg="add del">
          <ac:chgData name="Mrs Moir" userId="3d483297-4083-43f8-84f2-e3629a17ffb1" providerId="ADAL" clId="{21539D96-6166-4AD3-96D1-8C455224D850}" dt="2024-04-21T17:38:37.012" v="6735" actId="22"/>
          <ac:spMkLst>
            <pc:docMk/>
            <pc:sldMk cId="1176618063" sldId="372"/>
            <ac:spMk id="3" creationId="{3CC7EE03-1672-17ED-10E0-D5844CC59AB9}"/>
          </ac:spMkLst>
        </pc:spChg>
        <pc:spChg chg="add mod">
          <ac:chgData name="Mrs Moir" userId="3d483297-4083-43f8-84f2-e3629a17ffb1" providerId="ADAL" clId="{21539D96-6166-4AD3-96D1-8C455224D850}" dt="2024-04-21T17:43:56.760" v="6776" actId="21"/>
          <ac:spMkLst>
            <pc:docMk/>
            <pc:sldMk cId="1176618063" sldId="372"/>
            <ac:spMk id="5" creationId="{B9264638-A2D5-9D51-B6B2-72AD4A7E8162}"/>
          </ac:spMkLst>
        </pc:spChg>
      </pc:sldChg>
      <pc:sldChg chg="addSp delSp modSp add mod ord">
        <pc:chgData name="Mrs Moir" userId="3d483297-4083-43f8-84f2-e3629a17ffb1" providerId="ADAL" clId="{21539D96-6166-4AD3-96D1-8C455224D850}" dt="2024-06-02T21:21:51.661" v="7214" actId="1076"/>
        <pc:sldMkLst>
          <pc:docMk/>
          <pc:sldMk cId="3024151609" sldId="373"/>
        </pc:sldMkLst>
        <pc:spChg chg="add mod">
          <ac:chgData name="Mrs Moir" userId="3d483297-4083-43f8-84f2-e3629a17ffb1" providerId="ADAL" clId="{21539D96-6166-4AD3-96D1-8C455224D850}" dt="2024-04-21T17:50:57.856" v="6860" actId="1036"/>
          <ac:spMkLst>
            <pc:docMk/>
            <pc:sldMk cId="3024151609" sldId="373"/>
            <ac:spMk id="3" creationId="{C305F7CF-ED0B-27AA-D6FE-2A4CEA63B566}"/>
          </ac:spMkLst>
        </pc:spChg>
        <pc:spChg chg="add mod">
          <ac:chgData name="Mrs Moir" userId="3d483297-4083-43f8-84f2-e3629a17ffb1" providerId="ADAL" clId="{21539D96-6166-4AD3-96D1-8C455224D850}" dt="2024-04-21T17:50:39.256" v="6851"/>
          <ac:spMkLst>
            <pc:docMk/>
            <pc:sldMk cId="3024151609" sldId="373"/>
            <ac:spMk id="10" creationId="{B77ED02F-30FB-D12E-3405-3E65C0BE9EA2}"/>
          </ac:spMkLst>
        </pc:spChg>
        <pc:spChg chg="del">
          <ac:chgData name="Mrs Moir" userId="3d483297-4083-43f8-84f2-e3629a17ffb1" providerId="ADAL" clId="{21539D96-6166-4AD3-96D1-8C455224D850}" dt="2024-04-21T17:50:14.909" v="6848" actId="478"/>
          <ac:spMkLst>
            <pc:docMk/>
            <pc:sldMk cId="3024151609" sldId="373"/>
            <ac:spMk id="11" creationId="{A25F8EED-7EB8-D523-92F8-FBA15B433D8B}"/>
          </ac:spMkLst>
        </pc:spChg>
        <pc:spChg chg="add mod">
          <ac:chgData name="Mrs Moir" userId="3d483297-4083-43f8-84f2-e3629a17ffb1" providerId="ADAL" clId="{21539D96-6166-4AD3-96D1-8C455224D850}" dt="2024-04-21T17:50:39.256" v="6851"/>
          <ac:spMkLst>
            <pc:docMk/>
            <pc:sldMk cId="3024151609" sldId="373"/>
            <ac:spMk id="12" creationId="{928BDFA1-5E57-5E4D-4052-912E45A6CF43}"/>
          </ac:spMkLst>
        </pc:spChg>
        <pc:spChg chg="add mod">
          <ac:chgData name="Mrs Moir" userId="3d483297-4083-43f8-84f2-e3629a17ffb1" providerId="ADAL" clId="{21539D96-6166-4AD3-96D1-8C455224D850}" dt="2024-06-02T20:24:38.139" v="6996" actId="20577"/>
          <ac:spMkLst>
            <pc:docMk/>
            <pc:sldMk cId="3024151609" sldId="373"/>
            <ac:spMk id="14" creationId="{6C73572A-FEF9-DC06-538B-F12623D55173}"/>
          </ac:spMkLst>
        </pc:spChg>
        <pc:spChg chg="del">
          <ac:chgData name="Mrs Moir" userId="3d483297-4083-43f8-84f2-e3629a17ffb1" providerId="ADAL" clId="{21539D96-6166-4AD3-96D1-8C455224D850}" dt="2024-04-21T17:50:14.909" v="6848" actId="478"/>
          <ac:spMkLst>
            <pc:docMk/>
            <pc:sldMk cId="3024151609" sldId="373"/>
            <ac:spMk id="18" creationId="{3FD20214-4F4E-D87B-3BF4-B3BDE529E8F9}"/>
          </ac:spMkLst>
        </pc:spChg>
        <pc:spChg chg="del">
          <ac:chgData name="Mrs Moir" userId="3d483297-4083-43f8-84f2-e3629a17ffb1" providerId="ADAL" clId="{21539D96-6166-4AD3-96D1-8C455224D850}" dt="2024-04-21T17:50:14.909" v="6848" actId="478"/>
          <ac:spMkLst>
            <pc:docMk/>
            <pc:sldMk cId="3024151609" sldId="373"/>
            <ac:spMk id="20" creationId="{CAF6897D-B297-35F2-A3EE-F731F0220D13}"/>
          </ac:spMkLst>
        </pc:spChg>
        <pc:spChg chg="del">
          <ac:chgData name="Mrs Moir" userId="3d483297-4083-43f8-84f2-e3629a17ffb1" providerId="ADAL" clId="{21539D96-6166-4AD3-96D1-8C455224D850}" dt="2024-04-21T17:51:08.463" v="6861" actId="478"/>
          <ac:spMkLst>
            <pc:docMk/>
            <pc:sldMk cId="3024151609" sldId="373"/>
            <ac:spMk id="22" creationId="{442ACA30-74F7-C487-6D69-C309B10CDC64}"/>
          </ac:spMkLst>
        </pc:spChg>
        <pc:spChg chg="add mod">
          <ac:chgData name="Mrs Moir" userId="3d483297-4083-43f8-84f2-e3629a17ffb1" providerId="ADAL" clId="{21539D96-6166-4AD3-96D1-8C455224D850}" dt="2024-04-21T17:59:06.705" v="6919" actId="164"/>
          <ac:spMkLst>
            <pc:docMk/>
            <pc:sldMk cId="3024151609" sldId="373"/>
            <ac:spMk id="23" creationId="{25A5D538-24D2-28BE-0DCD-6954F08D4AC4}"/>
          </ac:spMkLst>
        </pc:spChg>
        <pc:grpChg chg="add mod ord">
          <ac:chgData name="Mrs Moir" userId="3d483297-4083-43f8-84f2-e3629a17ffb1" providerId="ADAL" clId="{21539D96-6166-4AD3-96D1-8C455224D850}" dt="2024-04-21T17:59:12.514" v="6920" actId="167"/>
          <ac:grpSpMkLst>
            <pc:docMk/>
            <pc:sldMk cId="3024151609" sldId="373"/>
            <ac:grpSpMk id="27" creationId="{222DB051-0C3E-F6F0-B781-A2874A962542}"/>
          </ac:grpSpMkLst>
        </pc:grpChg>
        <pc:picChg chg="mod">
          <ac:chgData name="Mrs Moir" userId="3d483297-4083-43f8-84f2-e3629a17ffb1" providerId="ADAL" clId="{21539D96-6166-4AD3-96D1-8C455224D850}" dt="2024-04-21T17:59:06.705" v="6919" actId="164"/>
          <ac:picMkLst>
            <pc:docMk/>
            <pc:sldMk cId="3024151609" sldId="373"/>
            <ac:picMk id="2" creationId="{83FFD6AA-E040-C351-B951-CC29C4F3995C}"/>
          </ac:picMkLst>
        </pc:picChg>
        <pc:picChg chg="add mod">
          <ac:chgData name="Mrs Moir" userId="3d483297-4083-43f8-84f2-e3629a17ffb1" providerId="ADAL" clId="{21539D96-6166-4AD3-96D1-8C455224D850}" dt="2024-06-02T21:21:51.661" v="7214" actId="1076"/>
          <ac:picMkLst>
            <pc:docMk/>
            <pc:sldMk cId="3024151609" sldId="373"/>
            <ac:picMk id="11" creationId="{9989E607-CFE4-DEF9-4D48-446C30F9AF2F}"/>
          </ac:picMkLst>
        </pc:picChg>
        <pc:picChg chg="add mod">
          <ac:chgData name="Mrs Moir" userId="3d483297-4083-43f8-84f2-e3629a17ffb1" providerId="ADAL" clId="{21539D96-6166-4AD3-96D1-8C455224D850}" dt="2024-04-21T17:50:39.256" v="6851"/>
          <ac:picMkLst>
            <pc:docMk/>
            <pc:sldMk cId="3024151609" sldId="373"/>
            <ac:picMk id="13" creationId="{CEF97D68-D12E-B0A8-7EFC-E4B434D5349A}"/>
          </ac:picMkLst>
        </pc:picChg>
        <pc:picChg chg="mod">
          <ac:chgData name="Mrs Moir" userId="3d483297-4083-43f8-84f2-e3629a17ffb1" providerId="ADAL" clId="{21539D96-6166-4AD3-96D1-8C455224D850}" dt="2024-04-21T17:50:05.778" v="6847" actId="1076"/>
          <ac:picMkLst>
            <pc:docMk/>
            <pc:sldMk cId="3024151609" sldId="373"/>
            <ac:picMk id="15" creationId="{3F92EBE9-2AD0-4A7D-69E2-82958478B3E4}"/>
          </ac:picMkLst>
        </pc:picChg>
        <pc:picChg chg="del">
          <ac:chgData name="Mrs Moir" userId="3d483297-4083-43f8-84f2-e3629a17ffb1" providerId="ADAL" clId="{21539D96-6166-4AD3-96D1-8C455224D850}" dt="2024-04-21T17:50:14.909" v="6848" actId="478"/>
          <ac:picMkLst>
            <pc:docMk/>
            <pc:sldMk cId="3024151609" sldId="373"/>
            <ac:picMk id="21" creationId="{6F814FED-94D6-E6D4-20BB-740E0BCA3C86}"/>
          </ac:picMkLst>
        </pc:picChg>
        <pc:picChg chg="del">
          <ac:chgData name="Mrs Moir" userId="3d483297-4083-43f8-84f2-e3629a17ffb1" providerId="ADAL" clId="{21539D96-6166-4AD3-96D1-8C455224D850}" dt="2024-04-21T17:50:14.909" v="6848" actId="478"/>
          <ac:picMkLst>
            <pc:docMk/>
            <pc:sldMk cId="3024151609" sldId="373"/>
            <ac:picMk id="24" creationId="{F92D6416-7CEE-3EAD-AD80-2BB65C5A137B}"/>
          </ac:picMkLst>
        </pc:picChg>
        <pc:picChg chg="mod">
          <ac:chgData name="Mrs Moir" userId="3d483297-4083-43f8-84f2-e3629a17ffb1" providerId="ADAL" clId="{21539D96-6166-4AD3-96D1-8C455224D850}" dt="2024-04-21T17:49:59.392" v="6844" actId="1076"/>
          <ac:picMkLst>
            <pc:docMk/>
            <pc:sldMk cId="3024151609" sldId="373"/>
            <ac:picMk id="25" creationId="{B7523B17-0B64-D6EC-0F0E-22ED7F8FAA83}"/>
          </ac:picMkLst>
        </pc:picChg>
        <pc:picChg chg="add mod">
          <ac:chgData name="Mrs Moir" userId="3d483297-4083-43f8-84f2-e3629a17ffb1" providerId="ADAL" clId="{21539D96-6166-4AD3-96D1-8C455224D850}" dt="2024-04-21T17:59:06.705" v="6919" actId="164"/>
          <ac:picMkLst>
            <pc:docMk/>
            <pc:sldMk cId="3024151609" sldId="373"/>
            <ac:picMk id="26" creationId="{67AE0F7A-A834-2494-3580-041D68870BD8}"/>
          </ac:picMkLst>
        </pc:picChg>
      </pc:sldChg>
      <pc:sldChg chg="addSp modSp new mod ord setBg">
        <pc:chgData name="Mrs Moir" userId="3d483297-4083-43f8-84f2-e3629a17ffb1" providerId="ADAL" clId="{21539D96-6166-4AD3-96D1-8C455224D850}" dt="2024-06-02T20:42:40.786" v="7072" actId="1076"/>
        <pc:sldMkLst>
          <pc:docMk/>
          <pc:sldMk cId="674589917" sldId="374"/>
        </pc:sldMkLst>
        <pc:spChg chg="add mod">
          <ac:chgData name="Mrs Moir" userId="3d483297-4083-43f8-84f2-e3629a17ffb1" providerId="ADAL" clId="{21539D96-6166-4AD3-96D1-8C455224D850}" dt="2024-06-02T20:36:32.818" v="7027" actId="1076"/>
          <ac:spMkLst>
            <pc:docMk/>
            <pc:sldMk cId="674589917" sldId="374"/>
            <ac:spMk id="3" creationId="{E9DE63F3-102F-8C9C-5D1E-C04B625B37D2}"/>
          </ac:spMkLst>
        </pc:spChg>
        <pc:spChg chg="add">
          <ac:chgData name="Mrs Moir" userId="3d483297-4083-43f8-84f2-e3629a17ffb1" providerId="ADAL" clId="{21539D96-6166-4AD3-96D1-8C455224D850}" dt="2024-04-21T17:53:41.783" v="6869" actId="26606"/>
          <ac:spMkLst>
            <pc:docMk/>
            <pc:sldMk cId="674589917" sldId="374"/>
            <ac:spMk id="7" creationId="{42A4FC2C-047E-45A5-965D-8E1E3BF09BC6}"/>
          </ac:spMkLst>
        </pc:spChg>
        <pc:picChg chg="add mod">
          <ac:chgData name="Mrs Moir" userId="3d483297-4083-43f8-84f2-e3629a17ffb1" providerId="ADAL" clId="{21539D96-6166-4AD3-96D1-8C455224D850}" dt="2024-04-21T17:53:41.783" v="6869" actId="26606"/>
          <ac:picMkLst>
            <pc:docMk/>
            <pc:sldMk cId="674589917" sldId="374"/>
            <ac:picMk id="2" creationId="{F72A9417-1E76-A813-0B42-480AE0CCBB0A}"/>
          </ac:picMkLst>
        </pc:picChg>
        <pc:picChg chg="add mod">
          <ac:chgData name="Mrs Moir" userId="3d483297-4083-43f8-84f2-e3629a17ffb1" providerId="ADAL" clId="{21539D96-6166-4AD3-96D1-8C455224D850}" dt="2024-06-02T20:37:10.369" v="7029" actId="1076"/>
          <ac:picMkLst>
            <pc:docMk/>
            <pc:sldMk cId="674589917" sldId="374"/>
            <ac:picMk id="4" creationId="{74CC862C-5537-6035-B84B-9FCFBC23C363}"/>
          </ac:picMkLst>
        </pc:picChg>
        <pc:picChg chg="add mod">
          <ac:chgData name="Mrs Moir" userId="3d483297-4083-43f8-84f2-e3629a17ffb1" providerId="ADAL" clId="{21539D96-6166-4AD3-96D1-8C455224D850}" dt="2024-06-02T20:42:37.771" v="7071" actId="1076"/>
          <ac:picMkLst>
            <pc:docMk/>
            <pc:sldMk cId="674589917" sldId="374"/>
            <ac:picMk id="5" creationId="{523E7C6A-BE3E-AC00-DDE2-B0220F94948E}"/>
          </ac:picMkLst>
        </pc:picChg>
        <pc:picChg chg="add mod">
          <ac:chgData name="Mrs Moir" userId="3d483297-4083-43f8-84f2-e3629a17ffb1" providerId="ADAL" clId="{21539D96-6166-4AD3-96D1-8C455224D850}" dt="2024-06-02T20:42:40.786" v="7072" actId="1076"/>
          <ac:picMkLst>
            <pc:docMk/>
            <pc:sldMk cId="674589917" sldId="374"/>
            <ac:picMk id="6" creationId="{2C5B0DC4-A96C-942A-7EE1-CF38E92570A6}"/>
          </ac:picMkLst>
        </pc:picChg>
      </pc:sldChg>
      <pc:sldChg chg="addSp modSp new mod">
        <pc:chgData name="Mrs Moir" userId="3d483297-4083-43f8-84f2-e3629a17ffb1" providerId="ADAL" clId="{21539D96-6166-4AD3-96D1-8C455224D850}" dt="2024-04-21T18:07:47.056" v="6978" actId="14100"/>
        <pc:sldMkLst>
          <pc:docMk/>
          <pc:sldMk cId="1673944499" sldId="375"/>
        </pc:sldMkLst>
        <pc:spChg chg="add mod">
          <ac:chgData name="Mrs Moir" userId="3d483297-4083-43f8-84f2-e3629a17ffb1" providerId="ADAL" clId="{21539D96-6166-4AD3-96D1-8C455224D850}" dt="2024-04-21T18:04:03.968" v="6956" actId="20577"/>
          <ac:spMkLst>
            <pc:docMk/>
            <pc:sldMk cId="1673944499" sldId="375"/>
            <ac:spMk id="9" creationId="{B723625B-9223-8F2C-A92A-5A0E3174A22C}"/>
          </ac:spMkLst>
        </pc:spChg>
        <pc:picChg chg="add mod ord modCrop">
          <ac:chgData name="Mrs Moir" userId="3d483297-4083-43f8-84f2-e3629a17ffb1" providerId="ADAL" clId="{21539D96-6166-4AD3-96D1-8C455224D850}" dt="2024-04-21T18:02:18.141" v="6940" actId="167"/>
          <ac:picMkLst>
            <pc:docMk/>
            <pc:sldMk cId="1673944499" sldId="375"/>
            <ac:picMk id="2" creationId="{FA5BEB37-F4EB-32F5-B8E5-5F87E5A2763E}"/>
          </ac:picMkLst>
        </pc:picChg>
        <pc:picChg chg="add mod">
          <ac:chgData name="Mrs Moir" userId="3d483297-4083-43f8-84f2-e3629a17ffb1" providerId="ADAL" clId="{21539D96-6166-4AD3-96D1-8C455224D850}" dt="2024-04-21T18:02:59.954" v="6945" actId="1076"/>
          <ac:picMkLst>
            <pc:docMk/>
            <pc:sldMk cId="1673944499" sldId="375"/>
            <ac:picMk id="3" creationId="{083F7ED3-5047-CC33-19DC-DD3E84226535}"/>
          </ac:picMkLst>
        </pc:picChg>
        <pc:picChg chg="add mod">
          <ac:chgData name="Mrs Moir" userId="3d483297-4083-43f8-84f2-e3629a17ffb1" providerId="ADAL" clId="{21539D96-6166-4AD3-96D1-8C455224D850}" dt="2024-04-21T18:06:18.058" v="6964" actId="1076"/>
          <ac:picMkLst>
            <pc:docMk/>
            <pc:sldMk cId="1673944499" sldId="375"/>
            <ac:picMk id="4" creationId="{B33169BF-3F27-EA27-FB58-15969F21FBAA}"/>
          </ac:picMkLst>
        </pc:picChg>
        <pc:picChg chg="add mod">
          <ac:chgData name="Mrs Moir" userId="3d483297-4083-43f8-84f2-e3629a17ffb1" providerId="ADAL" clId="{21539D96-6166-4AD3-96D1-8C455224D850}" dt="2024-04-21T18:06:37.660" v="6968" actId="1076"/>
          <ac:picMkLst>
            <pc:docMk/>
            <pc:sldMk cId="1673944499" sldId="375"/>
            <ac:picMk id="5" creationId="{0B41D1D4-AC22-B3E8-66D5-D47588EF43A6}"/>
          </ac:picMkLst>
        </pc:picChg>
        <pc:picChg chg="add mod">
          <ac:chgData name="Mrs Moir" userId="3d483297-4083-43f8-84f2-e3629a17ffb1" providerId="ADAL" clId="{21539D96-6166-4AD3-96D1-8C455224D850}" dt="2024-04-21T18:06:33.758" v="6967" actId="1076"/>
          <ac:picMkLst>
            <pc:docMk/>
            <pc:sldMk cId="1673944499" sldId="375"/>
            <ac:picMk id="6" creationId="{DC1E5B2D-99E7-77AD-BD26-E73B39B276C4}"/>
          </ac:picMkLst>
        </pc:picChg>
        <pc:picChg chg="add mod">
          <ac:chgData name="Mrs Moir" userId="3d483297-4083-43f8-84f2-e3629a17ffb1" providerId="ADAL" clId="{21539D96-6166-4AD3-96D1-8C455224D850}" dt="2024-04-21T18:07:47.056" v="6978" actId="14100"/>
          <ac:picMkLst>
            <pc:docMk/>
            <pc:sldMk cId="1673944499" sldId="375"/>
            <ac:picMk id="7" creationId="{61C92F28-3C44-5F03-5D18-2D2D754B9D34}"/>
          </ac:picMkLst>
        </pc:picChg>
      </pc:sldChg>
      <pc:sldChg chg="addSp delSp modSp new mod ord">
        <pc:chgData name="Mrs Moir" userId="3d483297-4083-43f8-84f2-e3629a17ffb1" providerId="ADAL" clId="{21539D96-6166-4AD3-96D1-8C455224D850}" dt="2024-06-16T21:41:13.202" v="7235" actId="20578"/>
        <pc:sldMkLst>
          <pc:docMk/>
          <pc:sldMk cId="3511495539" sldId="376"/>
        </pc:sldMkLst>
        <pc:spChg chg="add mod">
          <ac:chgData name="Mrs Moir" userId="3d483297-4083-43f8-84f2-e3629a17ffb1" providerId="ADAL" clId="{21539D96-6166-4AD3-96D1-8C455224D850}" dt="2024-06-02T20:54:49.513" v="7117"/>
          <ac:spMkLst>
            <pc:docMk/>
            <pc:sldMk cId="3511495539" sldId="376"/>
            <ac:spMk id="4" creationId="{339BA3AE-B1C1-AC26-67CD-3B5FF11902C1}"/>
          </ac:spMkLst>
        </pc:spChg>
        <pc:spChg chg="add del mod">
          <ac:chgData name="Mrs Moir" userId="3d483297-4083-43f8-84f2-e3629a17ffb1" providerId="ADAL" clId="{21539D96-6166-4AD3-96D1-8C455224D850}" dt="2024-06-02T20:46:19.112" v="7077" actId="21"/>
          <ac:spMkLst>
            <pc:docMk/>
            <pc:sldMk cId="3511495539" sldId="376"/>
            <ac:spMk id="6" creationId="{6C73572A-FEF9-DC06-538B-F12623D55173}"/>
          </ac:spMkLst>
        </pc:spChg>
        <pc:spChg chg="add mod">
          <ac:chgData name="Mrs Moir" userId="3d483297-4083-43f8-84f2-e3629a17ffb1" providerId="ADAL" clId="{21539D96-6166-4AD3-96D1-8C455224D850}" dt="2024-06-02T20:55:44.075" v="7121" actId="1076"/>
          <ac:spMkLst>
            <pc:docMk/>
            <pc:sldMk cId="3511495539" sldId="376"/>
            <ac:spMk id="8" creationId="{7C4FAD80-EE1F-197C-B63C-68227212902B}"/>
          </ac:spMkLst>
        </pc:spChg>
        <pc:picChg chg="add del mod">
          <ac:chgData name="Mrs Moir" userId="3d483297-4083-43f8-84f2-e3629a17ffb1" providerId="ADAL" clId="{21539D96-6166-4AD3-96D1-8C455224D850}" dt="2024-06-02T20:35:30.221" v="7020" actId="21"/>
          <ac:picMkLst>
            <pc:docMk/>
            <pc:sldMk cId="3511495539" sldId="376"/>
            <ac:picMk id="2" creationId="{A72CB4E5-377E-3F61-3FE4-B07B24AC6B2E}"/>
          </ac:picMkLst>
        </pc:picChg>
        <pc:picChg chg="add mod">
          <ac:chgData name="Mrs Moir" userId="3d483297-4083-43f8-84f2-e3629a17ffb1" providerId="ADAL" clId="{21539D96-6166-4AD3-96D1-8C455224D850}" dt="2024-06-02T20:54:49.513" v="7117"/>
          <ac:picMkLst>
            <pc:docMk/>
            <pc:sldMk cId="3511495539" sldId="376"/>
            <ac:picMk id="3" creationId="{49330D02-28E7-5B97-048B-612AC5E7408E}"/>
          </ac:picMkLst>
        </pc:picChg>
        <pc:picChg chg="add mod">
          <ac:chgData name="Mrs Moir" userId="3d483297-4083-43f8-84f2-e3629a17ffb1" providerId="ADAL" clId="{21539D96-6166-4AD3-96D1-8C455224D850}" dt="2024-06-02T20:54:49.513" v="7117"/>
          <ac:picMkLst>
            <pc:docMk/>
            <pc:sldMk cId="3511495539" sldId="376"/>
            <ac:picMk id="5" creationId="{4FC5E6C3-B1FB-178A-C3C0-76E6B97AC23A}"/>
          </ac:picMkLst>
        </pc:picChg>
        <pc:picChg chg="add del mod">
          <ac:chgData name="Mrs Moir" userId="3d483297-4083-43f8-84f2-e3629a17ffb1" providerId="ADAL" clId="{21539D96-6166-4AD3-96D1-8C455224D850}" dt="2024-06-02T21:18:28.138" v="7204" actId="478"/>
          <ac:picMkLst>
            <pc:docMk/>
            <pc:sldMk cId="3511495539" sldId="376"/>
            <ac:picMk id="7" creationId="{48A2E6FA-CDD4-95FF-09DB-EEF125D9D0A3}"/>
          </ac:picMkLst>
        </pc:picChg>
        <pc:picChg chg="add mod">
          <ac:chgData name="Mrs Moir" userId="3d483297-4083-43f8-84f2-e3629a17ffb1" providerId="ADAL" clId="{21539D96-6166-4AD3-96D1-8C455224D850}" dt="2024-06-02T20:59:21.740" v="7134" actId="1076"/>
          <ac:picMkLst>
            <pc:docMk/>
            <pc:sldMk cId="3511495539" sldId="376"/>
            <ac:picMk id="9" creationId="{59220B3A-E120-5A5E-25F3-3426DC4D8247}"/>
          </ac:picMkLst>
        </pc:picChg>
        <pc:picChg chg="add del mod">
          <ac:chgData name="Mrs Moir" userId="3d483297-4083-43f8-84f2-e3629a17ffb1" providerId="ADAL" clId="{21539D96-6166-4AD3-96D1-8C455224D850}" dt="2024-06-02T21:18:25.181" v="7203" actId="478"/>
          <ac:picMkLst>
            <pc:docMk/>
            <pc:sldMk cId="3511495539" sldId="376"/>
            <ac:picMk id="10" creationId="{FF0C4AC3-1F5F-5309-2E39-93E722380D32}"/>
          </ac:picMkLst>
        </pc:picChg>
        <pc:picChg chg="add del mod">
          <ac:chgData name="Mrs Moir" userId="3d483297-4083-43f8-84f2-e3629a17ffb1" providerId="ADAL" clId="{21539D96-6166-4AD3-96D1-8C455224D850}" dt="2024-06-02T21:18:23.187" v="7202" actId="478"/>
          <ac:picMkLst>
            <pc:docMk/>
            <pc:sldMk cId="3511495539" sldId="376"/>
            <ac:picMk id="11" creationId="{F9CFF80A-EF99-E066-2F7A-E3CB2299E39A}"/>
          </ac:picMkLst>
        </pc:picChg>
        <pc:picChg chg="add mod">
          <ac:chgData name="Mrs Moir" userId="3d483297-4083-43f8-84f2-e3629a17ffb1" providerId="ADAL" clId="{21539D96-6166-4AD3-96D1-8C455224D850}" dt="2024-06-02T21:04:18.103" v="7147" actId="1076"/>
          <ac:picMkLst>
            <pc:docMk/>
            <pc:sldMk cId="3511495539" sldId="376"/>
            <ac:picMk id="12" creationId="{576ED48B-9282-BA5C-F12E-5A9D2DA9FF45}"/>
          </ac:picMkLst>
        </pc:picChg>
        <pc:picChg chg="add mod modCrop">
          <ac:chgData name="Mrs Moir" userId="3d483297-4083-43f8-84f2-e3629a17ffb1" providerId="ADAL" clId="{21539D96-6166-4AD3-96D1-8C455224D850}" dt="2024-06-02T21:18:17.814" v="7201" actId="1076"/>
          <ac:picMkLst>
            <pc:docMk/>
            <pc:sldMk cId="3511495539" sldId="376"/>
            <ac:picMk id="13" creationId="{50B7BB41-5493-1ECF-B06F-4E0C1F841749}"/>
          </ac:picMkLst>
        </pc:picChg>
        <pc:picChg chg="add mod modCrop">
          <ac:chgData name="Mrs Moir" userId="3d483297-4083-43f8-84f2-e3629a17ffb1" providerId="ADAL" clId="{21539D96-6166-4AD3-96D1-8C455224D850}" dt="2024-06-02T21:18:09.937" v="7200" actId="1076"/>
          <ac:picMkLst>
            <pc:docMk/>
            <pc:sldMk cId="3511495539" sldId="376"/>
            <ac:picMk id="14" creationId="{C48B89D4-245C-23A6-A8AF-4C7F20FAFC15}"/>
          </ac:picMkLst>
        </pc:picChg>
      </pc:sldChg>
      <pc:sldChg chg="del">
        <pc:chgData name="Mrs Moir" userId="3d483297-4083-43f8-84f2-e3629a17ffb1" providerId="ADAL" clId="{21539D96-6166-4AD3-96D1-8C455224D850}" dt="2024-06-16T19:57:11.292" v="7232" actId="2696"/>
        <pc:sldMkLst>
          <pc:docMk/>
          <pc:sldMk cId="4074778086" sldId="377"/>
        </pc:sldMkLst>
      </pc:sldChg>
      <pc:sldChg chg="del">
        <pc:chgData name="Mrs Moir" userId="3d483297-4083-43f8-84f2-e3629a17ffb1" providerId="ADAL" clId="{21539D96-6166-4AD3-96D1-8C455224D850}" dt="2024-06-16T19:57:11.292" v="7232" actId="2696"/>
        <pc:sldMkLst>
          <pc:docMk/>
          <pc:sldMk cId="1339250216" sldId="378"/>
        </pc:sldMkLst>
      </pc:sldChg>
      <pc:sldChg chg="del">
        <pc:chgData name="Mrs Moir" userId="3d483297-4083-43f8-84f2-e3629a17ffb1" providerId="ADAL" clId="{21539D96-6166-4AD3-96D1-8C455224D850}" dt="2024-06-16T19:57:11.292" v="7232" actId="2696"/>
        <pc:sldMkLst>
          <pc:docMk/>
          <pc:sldMk cId="1909899141" sldId="379"/>
        </pc:sldMkLst>
      </pc:sldChg>
      <pc:sldChg chg="addSp delSp modSp add mod">
        <pc:chgData name="Mrs Moir" userId="3d483297-4083-43f8-84f2-e3629a17ffb1" providerId="ADAL" clId="{21539D96-6166-4AD3-96D1-8C455224D850}" dt="2024-06-02T21:19:25.198" v="7205" actId="1076"/>
        <pc:sldMkLst>
          <pc:docMk/>
          <pc:sldMk cId="288137441" sldId="380"/>
        </pc:sldMkLst>
        <pc:spChg chg="add mod">
          <ac:chgData name="Mrs Moir" userId="3d483297-4083-43f8-84f2-e3629a17ffb1" providerId="ADAL" clId="{21539D96-6166-4AD3-96D1-8C455224D850}" dt="2024-06-02T21:19:25.198" v="7205" actId="1076"/>
          <ac:spMkLst>
            <pc:docMk/>
            <pc:sldMk cId="288137441" sldId="380"/>
            <ac:spMk id="8" creationId="{D9AE036D-CE7C-4A68-9799-F7ECCBDF6D70}"/>
          </ac:spMkLst>
        </pc:spChg>
        <pc:spChg chg="del">
          <ac:chgData name="Mrs Moir" userId="3d483297-4083-43f8-84f2-e3629a17ffb1" providerId="ADAL" clId="{21539D96-6166-4AD3-96D1-8C455224D850}" dt="2024-06-02T20:32:46.135" v="6998" actId="478"/>
          <ac:spMkLst>
            <pc:docMk/>
            <pc:sldMk cId="288137441" sldId="380"/>
            <ac:spMk id="9" creationId="{B723625B-9223-8F2C-A92A-5A0E3174A22C}"/>
          </ac:spMkLst>
        </pc:spChg>
        <pc:picChg chg="mod">
          <ac:chgData name="Mrs Moir" userId="3d483297-4083-43f8-84f2-e3629a17ffb1" providerId="ADAL" clId="{21539D96-6166-4AD3-96D1-8C455224D850}" dt="2024-06-02T20:35:02.585" v="7016" actId="1076"/>
          <ac:picMkLst>
            <pc:docMk/>
            <pc:sldMk cId="288137441" sldId="380"/>
            <ac:picMk id="4" creationId="{B33169BF-3F27-EA27-FB58-15969F21FBAA}"/>
          </ac:picMkLst>
        </pc:picChg>
        <pc:picChg chg="mod">
          <ac:chgData name="Mrs Moir" userId="3d483297-4083-43f8-84f2-e3629a17ffb1" providerId="ADAL" clId="{21539D96-6166-4AD3-96D1-8C455224D850}" dt="2024-06-02T20:34:28.285" v="7013" actId="688"/>
          <ac:picMkLst>
            <pc:docMk/>
            <pc:sldMk cId="288137441" sldId="380"/>
            <ac:picMk id="5" creationId="{0B41D1D4-AC22-B3E8-66D5-D47588EF43A6}"/>
          </ac:picMkLst>
        </pc:picChg>
        <pc:picChg chg="mod">
          <ac:chgData name="Mrs Moir" userId="3d483297-4083-43f8-84f2-e3629a17ffb1" providerId="ADAL" clId="{21539D96-6166-4AD3-96D1-8C455224D850}" dt="2024-06-02T20:33:46.536" v="7007" actId="1076"/>
          <ac:picMkLst>
            <pc:docMk/>
            <pc:sldMk cId="288137441" sldId="380"/>
            <ac:picMk id="6" creationId="{DC1E5B2D-99E7-77AD-BD26-E73B39B276C4}"/>
          </ac:picMkLst>
        </pc:picChg>
        <pc:picChg chg="mod">
          <ac:chgData name="Mrs Moir" userId="3d483297-4083-43f8-84f2-e3629a17ffb1" providerId="ADAL" clId="{21539D96-6166-4AD3-96D1-8C455224D850}" dt="2024-06-02T20:34:17.887" v="7011" actId="1076"/>
          <ac:picMkLst>
            <pc:docMk/>
            <pc:sldMk cId="288137441" sldId="380"/>
            <ac:picMk id="7" creationId="{61C92F28-3C44-5F03-5D18-2D2D754B9D34}"/>
          </ac:picMkLst>
        </pc:picChg>
        <pc:picChg chg="add mod">
          <ac:chgData name="Mrs Moir" userId="3d483297-4083-43f8-84f2-e3629a17ffb1" providerId="ADAL" clId="{21539D96-6166-4AD3-96D1-8C455224D850}" dt="2024-06-02T20:35:51.167" v="7022" actId="1076"/>
          <ac:picMkLst>
            <pc:docMk/>
            <pc:sldMk cId="288137441" sldId="380"/>
            <ac:picMk id="10" creationId="{A72CB4E5-377E-3F61-3FE4-B07B24AC6B2E}"/>
          </ac:picMkLst>
        </pc:picChg>
      </pc:sldChg>
      <pc:sldChg chg="addSp delSp modSp add mod ord">
        <pc:chgData name="Mrs Moir" userId="3d483297-4083-43f8-84f2-e3629a17ffb1" providerId="ADAL" clId="{21539D96-6166-4AD3-96D1-8C455224D850}" dt="2024-06-02T21:11:39.968" v="7179" actId="1076"/>
        <pc:sldMkLst>
          <pc:docMk/>
          <pc:sldMk cId="112072803" sldId="381"/>
        </pc:sldMkLst>
        <pc:spChg chg="del">
          <ac:chgData name="Mrs Moir" userId="3d483297-4083-43f8-84f2-e3629a17ffb1" providerId="ADAL" clId="{21539D96-6166-4AD3-96D1-8C455224D850}" dt="2024-06-02T21:05:30.603" v="7151" actId="478"/>
          <ac:spMkLst>
            <pc:docMk/>
            <pc:sldMk cId="112072803" sldId="381"/>
            <ac:spMk id="3" creationId="{E9DE63F3-102F-8C9C-5D1E-C04B625B37D2}"/>
          </ac:spMkLst>
        </pc:spChg>
        <pc:spChg chg="add mod ord">
          <ac:chgData name="Mrs Moir" userId="3d483297-4083-43f8-84f2-e3629a17ffb1" providerId="ADAL" clId="{21539D96-6166-4AD3-96D1-8C455224D850}" dt="2024-06-02T21:09:57.842" v="7163" actId="166"/>
          <ac:spMkLst>
            <pc:docMk/>
            <pc:sldMk cId="112072803" sldId="381"/>
            <ac:spMk id="8" creationId="{E9DE63F3-102F-8C9C-5D1E-C04B625B37D2}"/>
          </ac:spMkLst>
        </pc:spChg>
        <pc:picChg chg="mod">
          <ac:chgData name="Mrs Moir" userId="3d483297-4083-43f8-84f2-e3629a17ffb1" providerId="ADAL" clId="{21539D96-6166-4AD3-96D1-8C455224D850}" dt="2024-06-02T21:11:39.968" v="7179" actId="1076"/>
          <ac:picMkLst>
            <pc:docMk/>
            <pc:sldMk cId="112072803" sldId="381"/>
            <ac:picMk id="4" creationId="{74CC862C-5537-6035-B84B-9FCFBC23C363}"/>
          </ac:picMkLst>
        </pc:picChg>
        <pc:picChg chg="del">
          <ac:chgData name="Mrs Moir" userId="3d483297-4083-43f8-84f2-e3629a17ffb1" providerId="ADAL" clId="{21539D96-6166-4AD3-96D1-8C455224D850}" dt="2024-06-02T21:06:11.821" v="7156" actId="478"/>
          <ac:picMkLst>
            <pc:docMk/>
            <pc:sldMk cId="112072803" sldId="381"/>
            <ac:picMk id="5" creationId="{523E7C6A-BE3E-AC00-DDE2-B0220F94948E}"/>
          </ac:picMkLst>
        </pc:picChg>
        <pc:picChg chg="del">
          <ac:chgData name="Mrs Moir" userId="3d483297-4083-43f8-84f2-e3629a17ffb1" providerId="ADAL" clId="{21539D96-6166-4AD3-96D1-8C455224D850}" dt="2024-06-02T21:06:09.461" v="7155" actId="478"/>
          <ac:picMkLst>
            <pc:docMk/>
            <pc:sldMk cId="112072803" sldId="381"/>
            <ac:picMk id="6" creationId="{2C5B0DC4-A96C-942A-7EE1-CF38E92570A6}"/>
          </ac:picMkLst>
        </pc:picChg>
        <pc:picChg chg="add mod ord">
          <ac:chgData name="Mrs Moir" userId="3d483297-4083-43f8-84f2-e3629a17ffb1" providerId="ADAL" clId="{21539D96-6166-4AD3-96D1-8C455224D850}" dt="2024-06-02T21:11:02.021" v="7173" actId="1076"/>
          <ac:picMkLst>
            <pc:docMk/>
            <pc:sldMk cId="112072803" sldId="381"/>
            <ac:picMk id="9" creationId="{E0CF3AC3-5A75-2645-FCD2-DADE3BEF48FF}"/>
          </ac:picMkLst>
        </pc:picChg>
        <pc:picChg chg="add mod ord">
          <ac:chgData name="Mrs Moir" userId="3d483297-4083-43f8-84f2-e3629a17ffb1" providerId="ADAL" clId="{21539D96-6166-4AD3-96D1-8C455224D850}" dt="2024-06-02T21:11:29.915" v="7178" actId="1076"/>
          <ac:picMkLst>
            <pc:docMk/>
            <pc:sldMk cId="112072803" sldId="381"/>
            <ac:picMk id="10" creationId="{64C7C525-BE8B-75C8-3A90-72227AA31E0C}"/>
          </ac:picMkLst>
        </pc:picChg>
        <pc:picChg chg="add mod">
          <ac:chgData name="Mrs Moir" userId="3d483297-4083-43f8-84f2-e3629a17ffb1" providerId="ADAL" clId="{21539D96-6166-4AD3-96D1-8C455224D850}" dt="2024-06-02T21:10:54.236" v="7172" actId="1076"/>
          <ac:picMkLst>
            <pc:docMk/>
            <pc:sldMk cId="112072803" sldId="381"/>
            <ac:picMk id="11" creationId="{5F975E65-8E05-8CFC-AEF5-430F8BD37DC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EE8B12-3A96-4EF0-9FD2-0C44C1AF391C}"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780780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E8B12-3A96-4EF0-9FD2-0C44C1AF391C}"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310485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E8B12-3A96-4EF0-9FD2-0C44C1AF391C}"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290785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E8B12-3A96-4EF0-9FD2-0C44C1AF391C}"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46964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9"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EE8B12-3A96-4EF0-9FD2-0C44C1AF391C}"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363737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EE8B12-3A96-4EF0-9FD2-0C44C1AF391C}" type="datetimeFigureOut">
              <a:rPr lang="en-GB" smtClean="0"/>
              <a:t>29/08/2024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230378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EE8B12-3A96-4EF0-9FD2-0C44C1AF391C}" type="datetimeFigureOut">
              <a:rPr lang="en-GB" smtClean="0"/>
              <a:t>29/08/2024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2879848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EE8B12-3A96-4EF0-9FD2-0C44C1AF391C}" type="datetimeFigureOut">
              <a:rPr lang="en-GB" smtClean="0"/>
              <a:t>29/08/2024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373100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EE8B12-3A96-4EF0-9FD2-0C44C1AF391C}" type="datetimeFigureOut">
              <a:rPr lang="en-GB" smtClean="0"/>
              <a:t>29/08/2024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74792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EE8B12-3A96-4EF0-9FD2-0C44C1AF391C}" type="datetimeFigureOut">
              <a:rPr lang="en-GB" smtClean="0"/>
              <a:t>29/08/2024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319443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7"/>
            <a:ext cx="462915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EE8B12-3A96-4EF0-9FD2-0C44C1AF391C}" type="datetimeFigureOut">
              <a:rPr lang="en-GB" smtClean="0"/>
              <a:t>29/08/2024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F4EBC6-6CF0-48C7-BF6C-7F4C31357AC2}" type="slidenum">
              <a:rPr lang="en-GB" smtClean="0"/>
              <a:t>‹#›</a:t>
            </a:fld>
            <a:endParaRPr lang="en-GB"/>
          </a:p>
        </p:txBody>
      </p:sp>
    </p:spTree>
    <p:extLst>
      <p:ext uri="{BB962C8B-B14F-4D97-AF65-F5344CB8AC3E}">
        <p14:creationId xmlns:p14="http://schemas.microsoft.com/office/powerpoint/2010/main" val="59119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E8B12-3A96-4EF0-9FD2-0C44C1AF391C}" type="datetimeFigureOut">
              <a:rPr lang="en-GB" smtClean="0"/>
              <a:t>29/08/2024</a:t>
            </a:fld>
            <a:endParaRPr lang="en-GB"/>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4EBC6-6CF0-48C7-BF6C-7F4C31357AC2}" type="slidenum">
              <a:rPr lang="en-GB" smtClean="0"/>
              <a:t>‹#›</a:t>
            </a:fld>
            <a:endParaRPr lang="en-GB"/>
          </a:p>
        </p:txBody>
      </p:sp>
    </p:spTree>
    <p:extLst>
      <p:ext uri="{BB962C8B-B14F-4D97-AF65-F5344CB8AC3E}">
        <p14:creationId xmlns:p14="http://schemas.microsoft.com/office/powerpoint/2010/main" val="815966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g"/><Relationship Id="rId5" Type="http://schemas.microsoft.com/office/2007/relationships/hdphoto" Target="../media/hdphoto2.wdp"/><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18" Type="http://schemas.microsoft.com/office/2007/relationships/hdphoto" Target="../media/hdphoto22.wdp"/><Relationship Id="rId3" Type="http://schemas.microsoft.com/office/2007/relationships/hdphoto" Target="../media/hdphoto17.wdp"/><Relationship Id="rId21" Type="http://schemas.openxmlformats.org/officeDocument/2006/relationships/image" Target="../media/image38.png"/><Relationship Id="rId7" Type="http://schemas.openxmlformats.org/officeDocument/2006/relationships/image" Target="../media/image2.png"/><Relationship Id="rId12" Type="http://schemas.microsoft.com/office/2007/relationships/hdphoto" Target="../media/hdphoto21.wdp"/><Relationship Id="rId17" Type="http://schemas.openxmlformats.org/officeDocument/2006/relationships/image" Target="../media/image37.png"/><Relationship Id="rId2" Type="http://schemas.openxmlformats.org/officeDocument/2006/relationships/image" Target="../media/image32.png"/><Relationship Id="rId16" Type="http://schemas.microsoft.com/office/2007/relationships/hdphoto" Target="../media/hdphoto5.wdp"/><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6.png"/><Relationship Id="rId5" Type="http://schemas.microsoft.com/office/2007/relationships/hdphoto" Target="../media/hdphoto18.wdp"/><Relationship Id="rId15" Type="http://schemas.openxmlformats.org/officeDocument/2006/relationships/image" Target="../media/image10.png"/><Relationship Id="rId23" Type="http://schemas.microsoft.com/office/2007/relationships/hdphoto" Target="../media/hdphoto23.wdp"/><Relationship Id="rId10" Type="http://schemas.microsoft.com/office/2007/relationships/hdphoto" Target="../media/hdphoto3.wdp"/><Relationship Id="rId19" Type="http://schemas.openxmlformats.org/officeDocument/2006/relationships/image" Target="../media/image11.png"/><Relationship Id="rId4" Type="http://schemas.openxmlformats.org/officeDocument/2006/relationships/image" Target="../media/image33.png"/><Relationship Id="rId9" Type="http://schemas.openxmlformats.org/officeDocument/2006/relationships/image" Target="../media/image5.png"/><Relationship Id="rId14" Type="http://schemas.microsoft.com/office/2007/relationships/hdphoto" Target="../media/hdphoto4.wdp"/><Relationship Id="rId22"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5.wdp"/><Relationship Id="rId3" Type="http://schemas.openxmlformats.org/officeDocument/2006/relationships/image" Target="../media/image4.jpg"/><Relationship Id="rId7" Type="http://schemas.microsoft.com/office/2007/relationships/hdphoto" Target="../media/hdphoto3.wdp"/><Relationship Id="rId12"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42.png"/><Relationship Id="rId11" Type="http://schemas.microsoft.com/office/2007/relationships/hdphoto" Target="../media/hdphoto21.wdp"/><Relationship Id="rId5" Type="http://schemas.microsoft.com/office/2007/relationships/hdphoto" Target="../media/hdphoto24.wdp"/><Relationship Id="rId15" Type="http://schemas.microsoft.com/office/2007/relationships/hdphoto" Target="../media/hdphoto26.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4.wdp"/><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5.png"/><Relationship Id="rId9" Type="http://schemas.microsoft.com/office/2007/relationships/hdphoto" Target="../media/hdphoto5.wdp"/><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17.png"/><Relationship Id="rId14" Type="http://schemas.microsoft.com/office/2007/relationships/hdphoto" Target="../media/hdphoto13.wdp"/></Relationships>
</file>

<file path=ppt/slides/_rels/slide6.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21.png"/><Relationship Id="rId4" Type="http://schemas.microsoft.com/office/2007/relationships/hdphoto" Target="../media/hdphoto12.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16.wdp"/><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7.wdp"/><Relationship Id="rId7"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8.wdp"/><Relationship Id="rId10" Type="http://schemas.microsoft.com/office/2007/relationships/hdphoto" Target="../media/hdphoto19.wdp"/><Relationship Id="rId4" Type="http://schemas.openxmlformats.org/officeDocument/2006/relationships/image" Target="../media/image33.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35.png"/><Relationship Id="rId10" Type="http://schemas.microsoft.com/office/2007/relationships/hdphoto" Target="../media/hdphoto13.wdp"/><Relationship Id="rId4" Type="http://schemas.microsoft.com/office/2007/relationships/hdphoto" Target="../media/hdphoto12.wdp"/><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5000">
              <a:schemeClr val="accent6">
                <a:lumMod val="40000"/>
                <a:lumOff val="60000"/>
              </a:schemeClr>
            </a:gs>
            <a:gs pos="72000">
              <a:schemeClr val="accent6">
                <a:lumMod val="60000"/>
                <a:lumOff val="40000"/>
              </a:schemeClr>
            </a:gs>
            <a:gs pos="100000">
              <a:srgbClr val="92D050"/>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AEF73E-C7B2-017C-FD31-80BD66A5A7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717" b="98712" l="1438" r="99042">
                        <a14:foregroundMark x1="27002" y1="19762" x2="30883" y2="22353"/>
                        <a14:foregroundMark x1="2556" y1="3433" x2="21857" y2="16325"/>
                        <a14:foregroundMark x1="31150" y1="22532" x2="35463" y2="23820"/>
                        <a14:foregroundMark x1="27796" y1="10944" x2="58307" y2="7940"/>
                        <a14:foregroundMark x1="7987" y1="3433" x2="25399" y2="2361"/>
                        <a14:foregroundMark x1="25399" y1="2361" x2="33706" y2="3433"/>
                        <a14:foregroundMark x1="33706" y1="3433" x2="17572" y2="4936"/>
                        <a14:foregroundMark x1="17572" y1="4936" x2="17093" y2="8369"/>
                        <a14:foregroundMark x1="1438" y1="2575" x2="7827" y2="15665"/>
                        <a14:foregroundMark x1="7827" y1="15665" x2="6709" y2="26824"/>
                        <a14:foregroundMark x1="6709" y1="26824" x2="9425" y2="36266"/>
                        <a14:foregroundMark x1="9425" y1="36266" x2="8626" y2="37339"/>
                        <a14:foregroundMark x1="15335" y1="15021" x2="4952" y2="43991"/>
                        <a14:foregroundMark x1="4952" y1="43991" x2="2875" y2="57082"/>
                        <a14:foregroundMark x1="2875" y1="10730" x2="3514" y2="65021"/>
                        <a14:foregroundMark x1="21725" y1="22747" x2="13898" y2="30472"/>
                        <a14:foregroundMark x1="13898" y1="30472" x2="6869" y2="44635"/>
                        <a14:foregroundMark x1="6869" y1="44635" x2="6709" y2="63305"/>
                        <a14:foregroundMark x1="15495" y1="33262" x2="8786" y2="53863"/>
                        <a14:foregroundMark x1="21086" y1="11373" x2="27955" y2="15880"/>
                        <a14:foregroundMark x1="27955" y1="15880" x2="28275" y2="15880"/>
                        <a14:foregroundMark x1="29712" y1="14592" x2="40575" y2="12876"/>
                        <a14:foregroundMark x1="36741" y1="1717" x2="56550" y2="6009"/>
                        <a14:foregroundMark x1="39457" y1="20386" x2="45208" y2="10730"/>
                        <a14:foregroundMark x1="45208" y1="10730" x2="45687" y2="9227"/>
                        <a14:foregroundMark x1="33546" y1="24249" x2="41214" y2="25107"/>
                        <a14:foregroundMark x1="42652" y1="24249" x2="49521" y2="22532"/>
                        <a14:foregroundMark x1="49521" y1="22532" x2="51917" y2="21030"/>
                        <a14:foregroundMark x1="53834" y1="18240" x2="67093" y2="6009"/>
                        <a14:foregroundMark x1="72524" y1="4721" x2="88658" y2="11159"/>
                        <a14:foregroundMark x1="88658" y1="11159" x2="91693" y2="15880"/>
                        <a14:foregroundMark x1="84665" y1="4292" x2="60863" y2="9227"/>
                        <a14:foregroundMark x1="60703" y1="13305" x2="73163" y2="15236"/>
                        <a14:foregroundMark x1="73163" y1="15236" x2="74441" y2="14807"/>
                        <a14:foregroundMark x1="60064" y1="20815" x2="75080" y2="19099"/>
                        <a14:foregroundMark x1="87774" y1="20815" x2="95367" y2="27682"/>
                        <a14:foregroundMark x1="79233" y1="13090" x2="87774" y2="20815"/>
                        <a14:foregroundMark x1="95367" y1="27682" x2="95048" y2="36695"/>
                        <a14:foregroundMark x1="94249" y1="2361" x2="95527" y2="44206"/>
                        <a14:foregroundMark x1="97764" y1="8369" x2="93131" y2="63519"/>
                        <a14:foregroundMark x1="93131" y1="63519" x2="95048" y2="79614"/>
                        <a14:foregroundMark x1="99201" y1="30258" x2="95687" y2="75751"/>
                        <a14:foregroundMark x1="95687" y1="75751" x2="96965" y2="87768"/>
                        <a14:foregroundMark x1="75559" y1="84549" x2="73482" y2="87339"/>
                        <a14:foregroundMark x1="76677" y1="83047" x2="76517" y2="83262"/>
                        <a14:foregroundMark x1="91214" y1="63519" x2="76996" y2="82618"/>
                        <a14:foregroundMark x1="73482" y1="87339" x2="73323" y2="87339"/>
                        <a14:foregroundMark x1="61502" y1="87768" x2="81949" y2="90343"/>
                        <a14:foregroundMark x1="81949" y1="90343" x2="88339" y2="86910"/>
                        <a14:foregroundMark x1="90096" y1="78541" x2="90735" y2="91845"/>
                        <a14:foregroundMark x1="90735" y1="91845" x2="91534" y2="93133"/>
                        <a14:foregroundMark x1="99201" y1="88627" x2="87859" y2="97854"/>
                        <a14:foregroundMark x1="87859" y1="97854" x2="70288" y2="98712"/>
                        <a14:foregroundMark x1="97284" y1="95708" x2="98722" y2="98498"/>
                        <a14:foregroundMark x1="64856" y1="96781" x2="43450" y2="93991"/>
                        <a14:foregroundMark x1="38978" y1="94421" x2="16294" y2="88841"/>
                        <a14:foregroundMark x1="38498" y1="82618" x2="17572" y2="83262"/>
                        <a14:foregroundMark x1="6390" y1="64592" x2="9904" y2="87124"/>
                        <a14:foregroundMark x1="2396" y1="74249" x2="3674" y2="95279"/>
                        <a14:foregroundMark x1="3674" y1="95279" x2="3834" y2="95923"/>
                        <a14:foregroundMark x1="6390" y1="95923" x2="20927" y2="97210"/>
                        <a14:foregroundMark x1="24441" y1="77682" x2="29553" y2="78326"/>
                        <a14:foregroundMark x1="21565" y1="71674" x2="21565" y2="71674"/>
                        <a14:foregroundMark x1="21725" y1="70386" x2="21725" y2="70386"/>
                        <a14:foregroundMark x1="80671" y1="2146" x2="88978" y2="3004"/>
                        <a14:foregroundMark x1="88978" y1="3004" x2="89617" y2="4077"/>
                        <a14:foregroundMark x1="89931" y1="30043" x2="93291" y2="41416"/>
                        <a14:foregroundMark x1="89297" y1="27897" x2="89931" y2="30043"/>
                        <a14:foregroundMark x1="93291" y1="41416" x2="93930" y2="41845"/>
                        <a14:foregroundMark x1="80511" y1="29185" x2="81789" y2="29399"/>
                        <a14:foregroundMark x1="79712" y1="33691" x2="79712" y2="33691"/>
                        <a14:foregroundMark x1="46486" y1="75107" x2="46486" y2="75107"/>
                        <a14:foregroundMark x1="48083" y1="78112" x2="48243" y2="78541"/>
                        <a14:foregroundMark x1="47923" y1="77682" x2="48083" y2="78112"/>
                        <a14:foregroundMark x1="47444" y1="76395" x2="47923" y2="77682"/>
                        <a14:backgroundMark x1="28115" y1="44635" x2="53035" y2="49142"/>
                        <a14:backgroundMark x1="53994" y1="40773" x2="38498" y2="49785"/>
                        <a14:backgroundMark x1="38498" y1="49785" x2="49042" y2="54721"/>
                        <a14:backgroundMark x1="49042" y1="54721" x2="52875" y2="43991"/>
                        <a14:backgroundMark x1="52875" y1="43991" x2="51917" y2="43348"/>
                        <a14:backgroundMark x1="55112" y1="24034" x2="44089" y2="34549"/>
                        <a14:backgroundMark x1="44089" y1="34549" x2="26358" y2="39270"/>
                        <a14:backgroundMark x1="26358" y1="39270" x2="21885" y2="43348"/>
                        <a14:backgroundMark x1="21565" y1="40129" x2="19489" y2="48927"/>
                        <a14:backgroundMark x1="19489" y1="48927" x2="26358" y2="63734"/>
                        <a14:backgroundMark x1="26358" y1="63734" x2="32268" y2="64592"/>
                        <a14:backgroundMark x1="48083" y1="56223" x2="63738" y2="60086"/>
                        <a14:backgroundMark x1="63738" y1="60086" x2="78275" y2="51502"/>
                        <a14:backgroundMark x1="78275" y1="51502" x2="69329" y2="37983"/>
                        <a14:backgroundMark x1="69329" y1="37983" x2="49840" y2="40129"/>
                        <a14:backgroundMark x1="24563" y1="18539" x2="24601" y2="19313"/>
                        <a14:backgroundMark x1="32428" y1="18884" x2="37220" y2="18240"/>
                        <a14:backgroundMark x1="26905" y1="18771" x2="27157" y2="18884"/>
                        <a14:backgroundMark x1="26198" y1="18455" x2="26641" y2="18653"/>
                        <a14:backgroundMark x1="26997" y1="19742" x2="26677" y2="19099"/>
                        <a14:backgroundMark x1="17252" y1="48927" x2="27157" y2="59442"/>
                        <a14:backgroundMark x1="27157" y1="59442" x2="40415" y2="66738"/>
                        <a14:backgroundMark x1="40415" y1="66738" x2="44409" y2="65021"/>
                        <a14:backgroundMark x1="45527" y1="19957" x2="45527" y2="19957"/>
                        <a14:backgroundMark x1="48243" y1="18670" x2="48243" y2="18670"/>
                        <a14:backgroundMark x1="45847" y1="76180" x2="45847" y2="76180"/>
                        <a14:backgroundMark x1="66454" y1="82403" x2="66454" y2="82403"/>
                        <a14:backgroundMark x1="76358" y1="83262" x2="76358" y2="83262"/>
                        <a14:backgroundMark x1="76198" y1="82833" x2="76198" y2="82833"/>
                        <a14:backgroundMark x1="76038" y1="84549" x2="76038" y2="84549"/>
                        <a14:backgroundMark x1="77157" y1="82833" x2="77157" y2="82833"/>
                        <a14:backgroundMark x1="73962" y1="81545" x2="73962" y2="81545"/>
                        <a14:backgroundMark x1="76677" y1="82618" x2="76677" y2="82618"/>
                        <a14:backgroundMark x1="75879" y1="84120" x2="75879" y2="84549"/>
                        <a14:backgroundMark x1="54952" y1="81330" x2="56070" y2="80258"/>
                        <a14:backgroundMark x1="51438" y1="81974" x2="52077" y2="82189"/>
                        <a14:backgroundMark x1="16773" y1="78112" x2="16773" y2="76609"/>
                        <a14:backgroundMark x1="81470" y1="23176" x2="80831" y2="24893"/>
                        <a14:backgroundMark x1="83706" y1="24678" x2="83706" y2="25322"/>
                        <a14:backgroundMark x1="85304" y1="20815" x2="85304" y2="20815"/>
                        <a14:backgroundMark x1="61661" y1="82403" x2="61661" y2="82403"/>
                        <a14:backgroundMark x1="56550" y1="79614" x2="56550" y2="79614"/>
                        <a14:backgroundMark x1="47284" y1="77682" x2="47284" y2="77682"/>
                        <a14:backgroundMark x1="47764" y1="78112" x2="47764" y2="78112"/>
                        <a14:backgroundMark x1="42013" y1="77468" x2="42013" y2="77468"/>
                        <a14:backgroundMark x1="45367" y1="81116" x2="45367" y2="81116"/>
                        <a14:backgroundMark x1="44728" y1="78755" x2="44728" y2="78755"/>
                        <a14:backgroundMark x1="50000" y1="82618" x2="50000" y2="82618"/>
                        <a14:backgroundMark x1="12460" y1="74249" x2="12460" y2="74249"/>
                        <a14:backgroundMark x1="13578" y1="70601" x2="13578" y2="70601"/>
                        <a14:backgroundMark x1="14058" y1="70601" x2="14058" y2="70601"/>
                        <a14:backgroundMark x1="76837" y1="82618" x2="76837" y2="83047"/>
                        <a14:backgroundMark x1="75879" y1="83906" x2="76518" y2="83047"/>
                        <a14:backgroundMark x1="75719" y1="84549" x2="75719" y2="84549"/>
                        <a14:backgroundMark x1="87859" y1="26180" x2="87859" y2="26180"/>
                        <a14:backgroundMark x1="86741" y1="30043" x2="86741" y2="30043"/>
                      </a14:backgroundRemoval>
                    </a14:imgEffect>
                  </a14:imgLayer>
                </a14:imgProps>
              </a:ext>
            </a:extLst>
          </a:blip>
          <a:stretch>
            <a:fillRect/>
          </a:stretch>
        </p:blipFill>
        <p:spPr>
          <a:xfrm>
            <a:off x="661736" y="963937"/>
            <a:ext cx="7820528" cy="5481720"/>
          </a:xfrm>
          <a:prstGeom prst="rect">
            <a:avLst/>
          </a:prstGeom>
          <a:effectLst>
            <a:softEdge rad="38100"/>
          </a:effectLst>
        </p:spPr>
      </p:pic>
      <p:sp>
        <p:nvSpPr>
          <p:cNvPr id="7" name="TextBox 6">
            <a:extLst>
              <a:ext uri="{FF2B5EF4-FFF2-40B4-BE49-F238E27FC236}">
                <a16:creationId xmlns:a16="http://schemas.microsoft.com/office/drawing/2014/main" id="{33F291DD-DE72-63C2-A254-073904D284F4}"/>
              </a:ext>
            </a:extLst>
          </p:cNvPr>
          <p:cNvSpPr txBox="1"/>
          <p:nvPr/>
        </p:nvSpPr>
        <p:spPr>
          <a:xfrm>
            <a:off x="2993427" y="4470796"/>
            <a:ext cx="3294493" cy="461665"/>
          </a:xfrm>
          <a:prstGeom prst="rect">
            <a:avLst/>
          </a:prstGeom>
          <a:noFill/>
        </p:spPr>
        <p:txBody>
          <a:bodyPr wrap="none" rtlCol="0">
            <a:spAutoFit/>
          </a:bodyPr>
          <a:lstStyle/>
          <a:p>
            <a:pPr algn="ctr"/>
            <a:r>
              <a:rPr lang="en-GB" sz="2400" dirty="0">
                <a:solidFill>
                  <a:srgbClr val="FB5E40"/>
                </a:solidFill>
                <a:latin typeface="Berlin Sans FB" panose="020E0602020502020306" pitchFamily="34" charset="0"/>
              </a:rPr>
              <a:t>Oscar the Reflective Owl</a:t>
            </a:r>
          </a:p>
        </p:txBody>
      </p:sp>
      <p:pic>
        <p:nvPicPr>
          <p:cNvPr id="14" name="Picture 13">
            <a:extLst>
              <a:ext uri="{FF2B5EF4-FFF2-40B4-BE49-F238E27FC236}">
                <a16:creationId xmlns:a16="http://schemas.microsoft.com/office/drawing/2014/main" id="{E755CED6-09E3-9287-70CF-38652532BB9A}"/>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4926" b="96552" l="4649" r="94628">
                        <a14:foregroundMark x1="6715" y1="73276" x2="10537" y2="62685"/>
                        <a14:foregroundMark x1="21901" y1="10099" x2="20041" y2="7635"/>
                        <a14:foregroundMark x1="4855" y1="14778" x2="7541" y2="14655"/>
                        <a14:foregroundMark x1="16632" y1="10591" x2="17355" y2="11453"/>
                        <a14:foregroundMark x1="88843" y1="88670" x2="94731" y2="96552"/>
                        <a14:foregroundMark x1="20558" y1="6158" x2="23244" y2="4926"/>
                      </a14:backgroundRemoval>
                    </a14:imgEffect>
                  </a14:imgLayer>
                </a14:imgProps>
              </a:ext>
            </a:extLst>
          </a:blip>
          <a:stretch>
            <a:fillRect/>
          </a:stretch>
        </p:blipFill>
        <p:spPr>
          <a:xfrm>
            <a:off x="7667281" y="5747657"/>
            <a:ext cx="706250" cy="587829"/>
          </a:xfrm>
          <a:prstGeom prst="rect">
            <a:avLst/>
          </a:prstGeom>
        </p:spPr>
      </p:pic>
      <p:grpSp>
        <p:nvGrpSpPr>
          <p:cNvPr id="19" name="Group 18">
            <a:extLst>
              <a:ext uri="{FF2B5EF4-FFF2-40B4-BE49-F238E27FC236}">
                <a16:creationId xmlns:a16="http://schemas.microsoft.com/office/drawing/2014/main" id="{8D6F7E94-3786-6144-0CB1-AF9297E85B80}"/>
              </a:ext>
            </a:extLst>
          </p:cNvPr>
          <p:cNvGrpSpPr/>
          <p:nvPr/>
        </p:nvGrpSpPr>
        <p:grpSpPr>
          <a:xfrm>
            <a:off x="175801" y="112166"/>
            <a:ext cx="8687431" cy="778772"/>
            <a:chOff x="175801" y="-18466"/>
            <a:chExt cx="8687431" cy="778772"/>
          </a:xfrm>
        </p:grpSpPr>
        <p:sp>
          <p:nvSpPr>
            <p:cNvPr id="5" name="TextBox 4">
              <a:extLst>
                <a:ext uri="{FF2B5EF4-FFF2-40B4-BE49-F238E27FC236}">
                  <a16:creationId xmlns:a16="http://schemas.microsoft.com/office/drawing/2014/main" id="{88134D77-A226-FC03-4F33-FA413C20064B}"/>
                </a:ext>
              </a:extLst>
            </p:cNvPr>
            <p:cNvSpPr txBox="1"/>
            <p:nvPr/>
          </p:nvSpPr>
          <p:spPr>
            <a:xfrm>
              <a:off x="175801" y="129852"/>
              <a:ext cx="1074430" cy="584775"/>
            </a:xfrm>
            <a:prstGeom prst="rect">
              <a:avLst/>
            </a:prstGeom>
            <a:noFill/>
          </p:spPr>
          <p:txBody>
            <a:bodyPr wrap="square" rtlCol="0">
              <a:spAutoFit/>
            </a:bodyPr>
            <a:lstStyle/>
            <a:p>
              <a:pPr algn="ctr"/>
              <a:r>
                <a:rPr lang="en-GB" sz="3200" dirty="0">
                  <a:solidFill>
                    <a:srgbClr val="C00000"/>
                  </a:solidFill>
                  <a:latin typeface="Abadi" panose="020B0604020104020204" pitchFamily="34" charset="0"/>
                </a:rPr>
                <a:t>The</a:t>
              </a:r>
              <a:endParaRPr lang="en-GB" sz="3600" dirty="0">
                <a:solidFill>
                  <a:srgbClr val="C00000"/>
                </a:solidFill>
                <a:latin typeface="Abadi" panose="020B0604020104020204" pitchFamily="34" charset="0"/>
              </a:endParaRPr>
            </a:p>
          </p:txBody>
        </p:sp>
        <p:sp>
          <p:nvSpPr>
            <p:cNvPr id="8" name="TextBox 7">
              <a:extLst>
                <a:ext uri="{FF2B5EF4-FFF2-40B4-BE49-F238E27FC236}">
                  <a16:creationId xmlns:a16="http://schemas.microsoft.com/office/drawing/2014/main" id="{9DEA43C4-94AF-D261-1C3E-730A57192BFC}"/>
                </a:ext>
              </a:extLst>
            </p:cNvPr>
            <p:cNvSpPr txBox="1"/>
            <p:nvPr/>
          </p:nvSpPr>
          <p:spPr>
            <a:xfrm>
              <a:off x="1070162" y="-9135"/>
              <a:ext cx="2380780" cy="769441"/>
            </a:xfrm>
            <a:prstGeom prst="rect">
              <a:avLst/>
            </a:prstGeom>
            <a:noFill/>
          </p:spPr>
          <p:txBody>
            <a:bodyPr wrap="none" rtlCol="0">
              <a:spAutoFit/>
            </a:bodyPr>
            <a:lstStyle/>
            <a:p>
              <a:r>
                <a:rPr lang="en-GB" sz="4400" b="1" dirty="0">
                  <a:ln w="19050">
                    <a:solidFill>
                      <a:schemeClr val="accent2">
                        <a:lumMod val="50000"/>
                      </a:schemeClr>
                    </a:solidFill>
                  </a:ln>
                  <a:blipFill>
                    <a:blip r:embed="rId6"/>
                    <a:stretch>
                      <a:fillRect/>
                    </a:stretch>
                  </a:blipFill>
                  <a:latin typeface="Jokerman" panose="04090605060D06020702" pitchFamily="82" charset="0"/>
                </a:rPr>
                <a:t>Animals</a:t>
              </a:r>
            </a:p>
          </p:txBody>
        </p:sp>
        <p:sp>
          <p:nvSpPr>
            <p:cNvPr id="12" name="Text Box 15">
              <a:extLst>
                <a:ext uri="{FF2B5EF4-FFF2-40B4-BE49-F238E27FC236}">
                  <a16:creationId xmlns:a16="http://schemas.microsoft.com/office/drawing/2014/main" id="{BBCE245C-5144-B971-F1F3-1C6F3C99265F}"/>
                </a:ext>
              </a:extLst>
            </p:cNvPr>
            <p:cNvSpPr txBox="1">
              <a:spLocks noChangeArrowheads="1"/>
            </p:cNvSpPr>
            <p:nvPr/>
          </p:nvSpPr>
          <p:spPr bwMode="auto">
            <a:xfrm>
              <a:off x="3717268" y="-18466"/>
              <a:ext cx="3041651" cy="696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400"/>
                </a:spcAft>
                <a:buClrTx/>
                <a:buSzTx/>
                <a:buFontTx/>
                <a:buNone/>
                <a:tabLst/>
              </a:pPr>
              <a:r>
                <a:rPr lang="en-GB" altLang="en-US" sz="4400" b="1" dirty="0">
                  <a:ln w="19050">
                    <a:solidFill>
                      <a:sysClr val="windowText" lastClr="000000"/>
                    </a:solidFill>
                  </a:ln>
                  <a:solidFill>
                    <a:srgbClr val="002060"/>
                  </a:solidFill>
                  <a:latin typeface="Berlin Sans FB" panose="020E0602020502020306" pitchFamily="34" charset="0"/>
                </a:rPr>
                <a:t>S</a:t>
              </a:r>
              <a:r>
                <a:rPr lang="en-GB" altLang="en-US" sz="4400" b="1" dirty="0">
                  <a:ln w="19050">
                    <a:solidFill>
                      <a:sysClr val="windowText" lastClr="000000"/>
                    </a:solidFill>
                  </a:ln>
                  <a:solidFill>
                    <a:srgbClr val="0070C0"/>
                  </a:solidFill>
                  <a:latin typeface="Berlin Sans FB" panose="020E0602020502020306" pitchFamily="34" charset="0"/>
                </a:rPr>
                <a:t>i</a:t>
              </a:r>
              <a:r>
                <a:rPr lang="en-GB" altLang="en-US" sz="4400" b="1" dirty="0">
                  <a:ln w="19050">
                    <a:solidFill>
                      <a:sysClr val="windowText" lastClr="000000"/>
                    </a:solidFill>
                  </a:ln>
                  <a:solidFill>
                    <a:srgbClr val="00B0F0"/>
                  </a:solidFill>
                  <a:latin typeface="Berlin Sans FB" panose="020E0602020502020306" pitchFamily="34" charset="0"/>
                </a:rPr>
                <a:t>l</a:t>
              </a:r>
              <a:r>
                <a:rPr lang="en-GB" altLang="en-US" sz="4400" b="1" dirty="0">
                  <a:ln w="19050">
                    <a:solidFill>
                      <a:sysClr val="windowText" lastClr="000000"/>
                    </a:solidFill>
                  </a:ln>
                  <a:solidFill>
                    <a:srgbClr val="002060"/>
                  </a:solidFill>
                  <a:latin typeface="Berlin Sans FB" panose="020E0602020502020306" pitchFamily="34" charset="0"/>
                </a:rPr>
                <a:t>c</a:t>
              </a:r>
              <a:r>
                <a:rPr lang="en-GB" altLang="en-US" sz="4400" b="1" dirty="0">
                  <a:ln w="19050">
                    <a:solidFill>
                      <a:sysClr val="windowText" lastClr="000000"/>
                    </a:solidFill>
                  </a:ln>
                  <a:solidFill>
                    <a:srgbClr val="0070C0"/>
                  </a:solidFill>
                  <a:latin typeface="Berlin Sans FB" panose="020E0602020502020306" pitchFamily="34" charset="0"/>
                </a:rPr>
                <a:t>h</a:t>
              </a:r>
              <a:r>
                <a:rPr lang="en-GB" altLang="en-US" sz="4400" b="1" dirty="0">
                  <a:ln w="19050">
                    <a:solidFill>
                      <a:sysClr val="windowText" lastClr="000000"/>
                    </a:solidFill>
                  </a:ln>
                  <a:solidFill>
                    <a:srgbClr val="00B0F0"/>
                  </a:solidFill>
                  <a:latin typeface="Berlin Sans FB" panose="020E0602020502020306" pitchFamily="34" charset="0"/>
                </a:rPr>
                <a:t>e</a:t>
              </a:r>
              <a:r>
                <a:rPr kumimoji="0" lang="en-GB" altLang="en-US" sz="4400" b="1" i="0" u="none" strike="noStrike" cap="none" normalizeH="0" baseline="0" dirty="0">
                  <a:ln w="19050">
                    <a:solidFill>
                      <a:sysClr val="windowText" lastClr="000000"/>
                    </a:solidFill>
                  </a:ln>
                  <a:solidFill>
                    <a:srgbClr val="002060"/>
                  </a:solidFill>
                  <a:effectLst/>
                  <a:latin typeface="Berlin Sans FB" panose="020E0602020502020306" pitchFamily="34" charset="0"/>
                </a:rPr>
                <a:t>s</a:t>
              </a:r>
              <a:r>
                <a:rPr lang="en-GB" altLang="en-US" sz="4400" b="1" dirty="0">
                  <a:ln w="19050">
                    <a:solidFill>
                      <a:sysClr val="windowText" lastClr="000000"/>
                    </a:solidFill>
                  </a:ln>
                  <a:solidFill>
                    <a:srgbClr val="0070C0"/>
                  </a:solidFill>
                  <a:latin typeface="Berlin Sans FB" panose="020E0602020502020306" pitchFamily="34" charset="0"/>
                </a:rPr>
                <a:t>t</a:t>
              </a:r>
              <a:r>
                <a:rPr lang="en-GB" altLang="en-US" sz="4400" b="1" dirty="0">
                  <a:ln w="19050">
                    <a:solidFill>
                      <a:sysClr val="windowText" lastClr="000000"/>
                    </a:solidFill>
                  </a:ln>
                  <a:solidFill>
                    <a:srgbClr val="00B0F0"/>
                  </a:solidFill>
                  <a:latin typeface="Berlin Sans FB" panose="020E0602020502020306" pitchFamily="34" charset="0"/>
                </a:rPr>
                <a:t>e</a:t>
              </a:r>
              <a:r>
                <a:rPr lang="en-GB" altLang="en-US" sz="4400" b="1" dirty="0">
                  <a:ln w="19050">
                    <a:solidFill>
                      <a:sysClr val="windowText" lastClr="000000"/>
                    </a:solidFill>
                  </a:ln>
                  <a:solidFill>
                    <a:srgbClr val="002060"/>
                  </a:solidFill>
                  <a:latin typeface="Berlin Sans FB" panose="020E0602020502020306" pitchFamily="34" charset="0"/>
                </a:rPr>
                <a:t>r</a:t>
              </a:r>
              <a:endParaRPr kumimoji="0" lang="en-US" altLang="en-US" b="0" i="0" u="none" strike="noStrike" cap="none" normalizeH="0" baseline="0" dirty="0">
                <a:ln w="19050">
                  <a:solidFill>
                    <a:sysClr val="windowText" lastClr="000000"/>
                  </a:solid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7FFD5955-8EE8-F33A-1D63-66589A1B007D}"/>
                </a:ext>
              </a:extLst>
            </p:cNvPr>
            <p:cNvSpPr txBox="1"/>
            <p:nvPr/>
          </p:nvSpPr>
          <p:spPr>
            <a:xfrm>
              <a:off x="3084059" y="133885"/>
              <a:ext cx="1074430" cy="584775"/>
            </a:xfrm>
            <a:prstGeom prst="rect">
              <a:avLst/>
            </a:prstGeom>
            <a:noFill/>
          </p:spPr>
          <p:txBody>
            <a:bodyPr wrap="square" rtlCol="0">
              <a:spAutoFit/>
            </a:bodyPr>
            <a:lstStyle/>
            <a:p>
              <a:pPr algn="ctr"/>
              <a:r>
                <a:rPr lang="en-GB" sz="3200" dirty="0">
                  <a:solidFill>
                    <a:schemeClr val="accent4">
                      <a:lumMod val="75000"/>
                    </a:schemeClr>
                  </a:solidFill>
                  <a:latin typeface="Abadi" panose="020B0604020104020204" pitchFamily="34" charset="0"/>
                </a:rPr>
                <a:t>of</a:t>
              </a:r>
              <a:endParaRPr lang="en-GB" sz="3600" dirty="0">
                <a:solidFill>
                  <a:schemeClr val="accent4">
                    <a:lumMod val="75000"/>
                  </a:schemeClr>
                </a:solidFill>
                <a:latin typeface="Abadi" panose="020B0604020104020204" pitchFamily="34" charset="0"/>
              </a:endParaRPr>
            </a:p>
          </p:txBody>
        </p:sp>
        <p:sp>
          <p:nvSpPr>
            <p:cNvPr id="15" name="TextBox 14">
              <a:extLst>
                <a:ext uri="{FF2B5EF4-FFF2-40B4-BE49-F238E27FC236}">
                  <a16:creationId xmlns:a16="http://schemas.microsoft.com/office/drawing/2014/main" id="{48417C8F-C54C-5B10-BDC9-5413AB65CA69}"/>
                </a:ext>
              </a:extLst>
            </p:cNvPr>
            <p:cNvSpPr txBox="1"/>
            <p:nvPr/>
          </p:nvSpPr>
          <p:spPr>
            <a:xfrm>
              <a:off x="6644355" y="-18466"/>
              <a:ext cx="2218877" cy="769441"/>
            </a:xfrm>
            <a:prstGeom prst="rect">
              <a:avLst/>
            </a:prstGeom>
            <a:noFill/>
          </p:spPr>
          <p:txBody>
            <a:bodyPr wrap="none" rtlCol="0">
              <a:spAutoFit/>
            </a:bodyPr>
            <a:lstStyle/>
            <a:p>
              <a:r>
                <a:rPr lang="en-GB" sz="4400" dirty="0">
                  <a:ln w="19050">
                    <a:solidFill>
                      <a:schemeClr val="accent6">
                        <a:lumMod val="50000"/>
                      </a:schemeClr>
                    </a:solidFill>
                  </a:ln>
                  <a:blipFill>
                    <a:blip r:embed="rId7"/>
                    <a:stretch>
                      <a:fillRect/>
                    </a:stretch>
                  </a:blipFill>
                  <a:latin typeface="Showcard Gothic" panose="04020904020102020604" pitchFamily="82" charset="0"/>
                </a:rPr>
                <a:t>Forest</a:t>
              </a:r>
            </a:p>
          </p:txBody>
        </p:sp>
      </p:grpSp>
      <p:pic>
        <p:nvPicPr>
          <p:cNvPr id="4" name="Picture 3">
            <a:extLst>
              <a:ext uri="{FF2B5EF4-FFF2-40B4-BE49-F238E27FC236}">
                <a16:creationId xmlns:a16="http://schemas.microsoft.com/office/drawing/2014/main" id="{C1AFC092-BA54-55EA-B9E6-D11CC5AEF8F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082" b="95692" l="3091" r="94040">
                        <a14:foregroundMark x1="75226" y1="13716" x2="82119" y2="14512"/>
                        <a14:foregroundMark x1="73572" y1="13525" x2="75162" y2="13709"/>
                        <a14:foregroundMark x1="70937" y1="13221" x2="73336" y2="13498"/>
                        <a14:foregroundMark x1="5519" y1="5669" x2="70741" y2="13198"/>
                        <a14:foregroundMark x1="82119" y1="14512" x2="88253" y2="14389"/>
                        <a14:foregroundMark x1="38190" y1="6576" x2="58720" y2="7256"/>
                        <a14:foregroundMark x1="58720" y1="7256" x2="70419" y2="5442"/>
                        <a14:foregroundMark x1="26711" y1="95692" x2="30243" y2="88889"/>
                        <a14:foregroundMark x1="76217" y1="10736" x2="83885" y2="7029"/>
                        <a14:foregroundMark x1="70933" y1="13290" x2="76185" y2="10751"/>
                        <a14:foregroundMark x1="70274" y1="13609" x2="70671" y2="13417"/>
                        <a14:foregroundMark x1="90547" y1="14045" x2="83223" y2="5896"/>
                        <a14:foregroundMark x1="83223" y1="5896" x2="75276" y2="6803"/>
                        <a14:foregroundMark x1="92936" y1="7256" x2="89315" y2="14230"/>
                        <a14:foregroundMark x1="81898" y1="9751" x2="81898" y2="12698"/>
                        <a14:foregroundMark x1="94260" y1="9977" x2="92709" y2="13721"/>
                        <a14:foregroundMark x1="5519" y1="4535" x2="5799" y2="14478"/>
                        <a14:foregroundMark x1="14995" y1="12684" x2="22517" y2="12925"/>
                        <a14:foregroundMark x1="8389" y1="12472" x2="14995" y2="12684"/>
                        <a14:foregroundMark x1="22517" y1="12925" x2="23400" y2="12698"/>
                        <a14:foregroundMark x1="72493" y1="21039" x2="72663" y2="21053"/>
                        <a14:foregroundMark x1="70571" y1="20875" x2="72070" y2="21003"/>
                        <a14:foregroundMark x1="67126" y1="20583" x2="68373" y2="20689"/>
                        <a14:foregroundMark x1="42384" y1="13605" x2="45916" y2="14059"/>
                        <a14:foregroundMark x1="3974" y1="6576" x2="3521" y2="13236"/>
                        <a14:foregroundMark x1="20088" y1="4762" x2="86313" y2="7483"/>
                        <a14:foregroundMark x1="86313" y1="7483" x2="89820" y2="14154"/>
                        <a14:foregroundMark x1="70966" y1="12485" x2="58720" y2="8844"/>
                        <a14:foregroundMark x1="73558" y1="13256" x2="70982" y2="12490"/>
                        <a14:foregroundMark x1="75154" y1="13731" x2="73668" y2="13289"/>
                        <a14:foregroundMark x1="81014" y1="15473" x2="75215" y2="13749"/>
                        <a14:foregroundMark x1="58720" y1="8844" x2="8830" y2="11791"/>
                        <a14:foregroundMark x1="8830" y1="11791" x2="18543" y2="4082"/>
                        <a14:foregroundMark x1="18543" y1="4082" x2="24503" y2="7483"/>
                        <a14:backgroundMark x1="12141" y1="20862" x2="35320" y2="17914"/>
                        <a14:backgroundMark x1="35320" y1="17914" x2="48344" y2="19501"/>
                        <a14:backgroundMark x1="13687" y1="21995" x2="2870" y2="16100"/>
                        <a14:backgroundMark x1="2870" y1="16100" x2="2208" y2="15193"/>
                        <a14:backgroundMark x1="12583" y1="20862" x2="13466" y2="17234"/>
                        <a14:backgroundMark x1="13907" y1="20862" x2="11921" y2="18821"/>
                        <a14:backgroundMark x1="47020" y1="19955" x2="68433" y2="17687"/>
                        <a14:backgroundMark x1="68433" y1="17687" x2="68653" y2="17687"/>
                        <a14:backgroundMark x1="69316" y1="20635" x2="69536" y2="17007"/>
                        <a14:backgroundMark x1="68212" y1="21542" x2="71965" y2="17460"/>
                        <a14:backgroundMark x1="72185" y1="22676" x2="75276" y2="13379"/>
                        <a14:backgroundMark x1="73510" y1="20408" x2="94702" y2="17234"/>
                        <a14:backgroundMark x1="94702" y1="17234" x2="95364" y2="15193"/>
                        <a14:backgroundMark x1="68433" y1="21542" x2="68433" y2="20635"/>
                        <a14:backgroundMark x1="72185" y1="21995" x2="72406" y2="19955"/>
                        <a14:backgroundMark x1="72406" y1="21769" x2="74614" y2="19501"/>
                        <a14:backgroundMark x1="68212" y1="21769" x2="68212" y2="19501"/>
                        <a14:backgroundMark x1="65563" y1="20862" x2="67329" y2="20181"/>
                      </a14:backgroundRemoval>
                    </a14:imgEffect>
                  </a14:imgLayer>
                </a14:imgProps>
              </a:ext>
            </a:extLst>
          </a:blip>
          <a:srcRect t="18869"/>
          <a:stretch/>
        </p:blipFill>
        <p:spPr>
          <a:xfrm>
            <a:off x="3374742" y="2520052"/>
            <a:ext cx="2377449" cy="1877745"/>
          </a:xfrm>
          <a:prstGeom prst="rect">
            <a:avLst/>
          </a:prstGeom>
        </p:spPr>
      </p:pic>
    </p:spTree>
    <p:extLst>
      <p:ext uri="{BB962C8B-B14F-4D97-AF65-F5344CB8AC3E}">
        <p14:creationId xmlns:p14="http://schemas.microsoft.com/office/powerpoint/2010/main" val="3394254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22DB051-0C3E-F6F0-B781-A2874A962542}"/>
              </a:ext>
            </a:extLst>
          </p:cNvPr>
          <p:cNvGrpSpPr/>
          <p:nvPr/>
        </p:nvGrpSpPr>
        <p:grpSpPr>
          <a:xfrm>
            <a:off x="20" y="-226298"/>
            <a:ext cx="9205776" cy="7084298"/>
            <a:chOff x="20" y="-226298"/>
            <a:chExt cx="9205776" cy="7084298"/>
          </a:xfrm>
        </p:grpSpPr>
        <p:pic>
          <p:nvPicPr>
            <p:cNvPr id="2" name="Picture 1">
              <a:extLst>
                <a:ext uri="{FF2B5EF4-FFF2-40B4-BE49-F238E27FC236}">
                  <a16:creationId xmlns:a16="http://schemas.microsoft.com/office/drawing/2014/main" id="{83FFD6AA-E040-C351-B951-CC29C4F3995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7095" r="16558"/>
            <a:stretch/>
          </p:blipFill>
          <p:spPr>
            <a:xfrm>
              <a:off x="20" y="1282"/>
              <a:ext cx="9143980" cy="6856718"/>
            </a:xfrm>
            <a:prstGeom prst="rect">
              <a:avLst/>
            </a:prstGeom>
          </p:spPr>
        </p:pic>
        <p:sp>
          <p:nvSpPr>
            <p:cNvPr id="23" name="Freeform: Shape 22">
              <a:extLst>
                <a:ext uri="{FF2B5EF4-FFF2-40B4-BE49-F238E27FC236}">
                  <a16:creationId xmlns:a16="http://schemas.microsoft.com/office/drawing/2014/main" id="{25A5D538-24D2-28BE-0DCD-6954F08D4AC4}"/>
                </a:ext>
              </a:extLst>
            </p:cNvPr>
            <p:cNvSpPr/>
            <p:nvPr/>
          </p:nvSpPr>
          <p:spPr>
            <a:xfrm>
              <a:off x="6745357" y="-226298"/>
              <a:ext cx="2460439" cy="1511759"/>
            </a:xfrm>
            <a:custGeom>
              <a:avLst/>
              <a:gdLst>
                <a:gd name="connsiteX0" fmla="*/ 2207 w 2308253"/>
                <a:gd name="connsiteY0" fmla="*/ 503583 h 1417983"/>
                <a:gd name="connsiteX1" fmla="*/ 81720 w 2308253"/>
                <a:gd name="connsiteY1" fmla="*/ 556592 h 1417983"/>
                <a:gd name="connsiteX2" fmla="*/ 293755 w 2308253"/>
                <a:gd name="connsiteY2" fmla="*/ 742122 h 1417983"/>
                <a:gd name="connsiteX3" fmla="*/ 399772 w 2308253"/>
                <a:gd name="connsiteY3" fmla="*/ 795131 h 1417983"/>
                <a:gd name="connsiteX4" fmla="*/ 545546 w 2308253"/>
                <a:gd name="connsiteY4" fmla="*/ 834887 h 1417983"/>
                <a:gd name="connsiteX5" fmla="*/ 744329 w 2308253"/>
                <a:gd name="connsiteY5" fmla="*/ 848139 h 1417983"/>
                <a:gd name="connsiteX6" fmla="*/ 903355 w 2308253"/>
                <a:gd name="connsiteY6" fmla="*/ 887896 h 1417983"/>
                <a:gd name="connsiteX7" fmla="*/ 982868 w 2308253"/>
                <a:gd name="connsiteY7" fmla="*/ 914400 h 1417983"/>
                <a:gd name="connsiteX8" fmla="*/ 1035876 w 2308253"/>
                <a:gd name="connsiteY8" fmla="*/ 940905 h 1417983"/>
                <a:gd name="connsiteX9" fmla="*/ 1115390 w 2308253"/>
                <a:gd name="connsiteY9" fmla="*/ 954157 h 1417983"/>
                <a:gd name="connsiteX10" fmla="*/ 1247911 w 2308253"/>
                <a:gd name="connsiteY10" fmla="*/ 1007165 h 1417983"/>
                <a:gd name="connsiteX11" fmla="*/ 1300920 w 2308253"/>
                <a:gd name="connsiteY11" fmla="*/ 1033670 h 1417983"/>
                <a:gd name="connsiteX12" fmla="*/ 1353929 w 2308253"/>
                <a:gd name="connsiteY12" fmla="*/ 1046922 h 1417983"/>
                <a:gd name="connsiteX13" fmla="*/ 1393685 w 2308253"/>
                <a:gd name="connsiteY13" fmla="*/ 1060174 h 1417983"/>
                <a:gd name="connsiteX14" fmla="*/ 1539459 w 2308253"/>
                <a:gd name="connsiteY14" fmla="*/ 1126435 h 1417983"/>
                <a:gd name="connsiteX15" fmla="*/ 1777998 w 2308253"/>
                <a:gd name="connsiteY15" fmla="*/ 1192696 h 1417983"/>
                <a:gd name="connsiteX16" fmla="*/ 1950276 w 2308253"/>
                <a:gd name="connsiteY16" fmla="*/ 1245705 h 1417983"/>
                <a:gd name="connsiteX17" fmla="*/ 1990033 w 2308253"/>
                <a:gd name="connsiteY17" fmla="*/ 1285461 h 1417983"/>
                <a:gd name="connsiteX18" fmla="*/ 2043042 w 2308253"/>
                <a:gd name="connsiteY18" fmla="*/ 1325218 h 1417983"/>
                <a:gd name="connsiteX19" fmla="*/ 2082798 w 2308253"/>
                <a:gd name="connsiteY19" fmla="*/ 1378226 h 1417983"/>
                <a:gd name="connsiteX20" fmla="*/ 2149059 w 2308253"/>
                <a:gd name="connsiteY20" fmla="*/ 1391479 h 1417983"/>
                <a:gd name="connsiteX21" fmla="*/ 2268329 w 2308253"/>
                <a:gd name="connsiteY21" fmla="*/ 1417983 h 1417983"/>
                <a:gd name="connsiteX22" fmla="*/ 2308085 w 2308253"/>
                <a:gd name="connsiteY22" fmla="*/ 1404731 h 1417983"/>
                <a:gd name="connsiteX23" fmla="*/ 2255076 w 2308253"/>
                <a:gd name="connsiteY23" fmla="*/ 1338470 h 1417983"/>
                <a:gd name="connsiteX24" fmla="*/ 2268329 w 2308253"/>
                <a:gd name="connsiteY24" fmla="*/ 768626 h 1417983"/>
                <a:gd name="connsiteX25" fmla="*/ 2294833 w 2308253"/>
                <a:gd name="connsiteY25" fmla="*/ 437322 h 1417983"/>
                <a:gd name="connsiteX26" fmla="*/ 2308085 w 2308253"/>
                <a:gd name="connsiteY26" fmla="*/ 397565 h 1417983"/>
                <a:gd name="connsiteX27" fmla="*/ 2294833 w 2308253"/>
                <a:gd name="connsiteY27" fmla="*/ 225287 h 1417983"/>
                <a:gd name="connsiteX28" fmla="*/ 2255076 w 2308253"/>
                <a:gd name="connsiteY28" fmla="*/ 212035 h 1417983"/>
                <a:gd name="connsiteX29" fmla="*/ 2215320 w 2308253"/>
                <a:gd name="connsiteY29" fmla="*/ 185531 h 1417983"/>
                <a:gd name="connsiteX30" fmla="*/ 2096050 w 2308253"/>
                <a:gd name="connsiteY30" fmla="*/ 92765 h 1417983"/>
                <a:gd name="connsiteX31" fmla="*/ 2003285 w 2308253"/>
                <a:gd name="connsiteY31" fmla="*/ 66261 h 1417983"/>
                <a:gd name="connsiteX32" fmla="*/ 1380433 w 2308253"/>
                <a:gd name="connsiteY32" fmla="*/ 106018 h 1417983"/>
                <a:gd name="connsiteX33" fmla="*/ 1221407 w 2308253"/>
                <a:gd name="connsiteY33" fmla="*/ 119270 h 1417983"/>
                <a:gd name="connsiteX34" fmla="*/ 1088885 w 2308253"/>
                <a:gd name="connsiteY34" fmla="*/ 66261 h 1417983"/>
                <a:gd name="connsiteX35" fmla="*/ 996120 w 2308253"/>
                <a:gd name="connsiteY35" fmla="*/ 39757 h 1417983"/>
                <a:gd name="connsiteX36" fmla="*/ 916607 w 2308253"/>
                <a:gd name="connsiteY36" fmla="*/ 13252 h 1417983"/>
                <a:gd name="connsiteX37" fmla="*/ 823842 w 2308253"/>
                <a:gd name="connsiteY37" fmla="*/ 0 h 1417983"/>
                <a:gd name="connsiteX38" fmla="*/ 505790 w 2308253"/>
                <a:gd name="connsiteY38" fmla="*/ 13252 h 1417983"/>
                <a:gd name="connsiteX39" fmla="*/ 466033 w 2308253"/>
                <a:gd name="connsiteY39" fmla="*/ 39757 h 1417983"/>
                <a:gd name="connsiteX40" fmla="*/ 413024 w 2308253"/>
                <a:gd name="connsiteY40" fmla="*/ 53009 h 1417983"/>
                <a:gd name="connsiteX41" fmla="*/ 360016 w 2308253"/>
                <a:gd name="connsiteY41" fmla="*/ 92765 h 1417983"/>
                <a:gd name="connsiteX42" fmla="*/ 320259 w 2308253"/>
                <a:gd name="connsiteY42" fmla="*/ 106018 h 1417983"/>
                <a:gd name="connsiteX43" fmla="*/ 253998 w 2308253"/>
                <a:gd name="connsiteY43" fmla="*/ 172279 h 1417983"/>
                <a:gd name="connsiteX44" fmla="*/ 214242 w 2308253"/>
                <a:gd name="connsiteY44" fmla="*/ 212035 h 1417983"/>
                <a:gd name="connsiteX45" fmla="*/ 161233 w 2308253"/>
                <a:gd name="connsiteY45" fmla="*/ 318052 h 1417983"/>
                <a:gd name="connsiteX46" fmla="*/ 28711 w 2308253"/>
                <a:gd name="connsiteY46" fmla="*/ 410818 h 1417983"/>
                <a:gd name="connsiteX47" fmla="*/ 2207 w 2308253"/>
                <a:gd name="connsiteY47" fmla="*/ 503583 h 141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08253" h="1417983">
                  <a:moveTo>
                    <a:pt x="2207" y="503583"/>
                  </a:moveTo>
                  <a:cubicBezTo>
                    <a:pt x="11042" y="527879"/>
                    <a:pt x="57066" y="536421"/>
                    <a:pt x="81720" y="556592"/>
                  </a:cubicBezTo>
                  <a:cubicBezTo>
                    <a:pt x="154406" y="616062"/>
                    <a:pt x="209755" y="700122"/>
                    <a:pt x="293755" y="742122"/>
                  </a:cubicBezTo>
                  <a:cubicBezTo>
                    <a:pt x="329094" y="759792"/>
                    <a:pt x="363456" y="779567"/>
                    <a:pt x="399772" y="795131"/>
                  </a:cubicBezTo>
                  <a:cubicBezTo>
                    <a:pt x="436057" y="810682"/>
                    <a:pt x="503969" y="830729"/>
                    <a:pt x="545546" y="834887"/>
                  </a:cubicBezTo>
                  <a:cubicBezTo>
                    <a:pt x="611625" y="841495"/>
                    <a:pt x="678068" y="843722"/>
                    <a:pt x="744329" y="848139"/>
                  </a:cubicBezTo>
                  <a:cubicBezTo>
                    <a:pt x="960644" y="920246"/>
                    <a:pt x="689229" y="834365"/>
                    <a:pt x="903355" y="887896"/>
                  </a:cubicBezTo>
                  <a:cubicBezTo>
                    <a:pt x="930459" y="894672"/>
                    <a:pt x="956928" y="904024"/>
                    <a:pt x="982868" y="914400"/>
                  </a:cubicBezTo>
                  <a:cubicBezTo>
                    <a:pt x="1001210" y="921737"/>
                    <a:pt x="1016954" y="935228"/>
                    <a:pt x="1035876" y="940905"/>
                  </a:cubicBezTo>
                  <a:cubicBezTo>
                    <a:pt x="1061613" y="948626"/>
                    <a:pt x="1088885" y="949740"/>
                    <a:pt x="1115390" y="954157"/>
                  </a:cubicBezTo>
                  <a:cubicBezTo>
                    <a:pt x="1159564" y="971826"/>
                    <a:pt x="1205357" y="985888"/>
                    <a:pt x="1247911" y="1007165"/>
                  </a:cubicBezTo>
                  <a:cubicBezTo>
                    <a:pt x="1265581" y="1016000"/>
                    <a:pt x="1282422" y="1026733"/>
                    <a:pt x="1300920" y="1033670"/>
                  </a:cubicBezTo>
                  <a:cubicBezTo>
                    <a:pt x="1317974" y="1040065"/>
                    <a:pt x="1336416" y="1041918"/>
                    <a:pt x="1353929" y="1046922"/>
                  </a:cubicBezTo>
                  <a:cubicBezTo>
                    <a:pt x="1367360" y="1050759"/>
                    <a:pt x="1380433" y="1055757"/>
                    <a:pt x="1393685" y="1060174"/>
                  </a:cubicBezTo>
                  <a:cubicBezTo>
                    <a:pt x="1491939" y="1125677"/>
                    <a:pt x="1441962" y="1106936"/>
                    <a:pt x="1539459" y="1126435"/>
                  </a:cubicBezTo>
                  <a:cubicBezTo>
                    <a:pt x="1665491" y="1189450"/>
                    <a:pt x="1520477" y="1122463"/>
                    <a:pt x="1777998" y="1192696"/>
                  </a:cubicBezTo>
                  <a:cubicBezTo>
                    <a:pt x="2083878" y="1276118"/>
                    <a:pt x="1740318" y="1203710"/>
                    <a:pt x="1950276" y="1245705"/>
                  </a:cubicBezTo>
                  <a:cubicBezTo>
                    <a:pt x="1963528" y="1258957"/>
                    <a:pt x="1975803" y="1273264"/>
                    <a:pt x="1990033" y="1285461"/>
                  </a:cubicBezTo>
                  <a:cubicBezTo>
                    <a:pt x="2006803" y="1299835"/>
                    <a:pt x="2027424" y="1309600"/>
                    <a:pt x="2043042" y="1325218"/>
                  </a:cubicBezTo>
                  <a:cubicBezTo>
                    <a:pt x="2058660" y="1340836"/>
                    <a:pt x="2064069" y="1366520"/>
                    <a:pt x="2082798" y="1378226"/>
                  </a:cubicBezTo>
                  <a:cubicBezTo>
                    <a:pt x="2101899" y="1390164"/>
                    <a:pt x="2127207" y="1386016"/>
                    <a:pt x="2149059" y="1391479"/>
                  </a:cubicBezTo>
                  <a:cubicBezTo>
                    <a:pt x="2279540" y="1424100"/>
                    <a:pt x="2049561" y="1381522"/>
                    <a:pt x="2268329" y="1417983"/>
                  </a:cubicBezTo>
                  <a:cubicBezTo>
                    <a:pt x="2281581" y="1413566"/>
                    <a:pt x="2304697" y="1418283"/>
                    <a:pt x="2308085" y="1404731"/>
                  </a:cubicBezTo>
                  <a:cubicBezTo>
                    <a:pt x="2311429" y="1391355"/>
                    <a:pt x="2263992" y="1347386"/>
                    <a:pt x="2255076" y="1338470"/>
                  </a:cubicBezTo>
                  <a:cubicBezTo>
                    <a:pt x="2199926" y="1117865"/>
                    <a:pt x="2241463" y="1305938"/>
                    <a:pt x="2268329" y="768626"/>
                  </a:cubicBezTo>
                  <a:cubicBezTo>
                    <a:pt x="2277775" y="579701"/>
                    <a:pt x="2259973" y="559333"/>
                    <a:pt x="2294833" y="437322"/>
                  </a:cubicBezTo>
                  <a:cubicBezTo>
                    <a:pt x="2298671" y="423890"/>
                    <a:pt x="2303668" y="410817"/>
                    <a:pt x="2308085" y="397565"/>
                  </a:cubicBezTo>
                  <a:cubicBezTo>
                    <a:pt x="2303668" y="340139"/>
                    <a:pt x="2310656" y="280667"/>
                    <a:pt x="2294833" y="225287"/>
                  </a:cubicBezTo>
                  <a:cubicBezTo>
                    <a:pt x="2290995" y="211855"/>
                    <a:pt x="2267570" y="218282"/>
                    <a:pt x="2255076" y="212035"/>
                  </a:cubicBezTo>
                  <a:cubicBezTo>
                    <a:pt x="2240830" y="204912"/>
                    <a:pt x="2227555" y="195727"/>
                    <a:pt x="2215320" y="185531"/>
                  </a:cubicBezTo>
                  <a:cubicBezTo>
                    <a:pt x="2175213" y="152109"/>
                    <a:pt x="2153467" y="107119"/>
                    <a:pt x="2096050" y="92765"/>
                  </a:cubicBezTo>
                  <a:cubicBezTo>
                    <a:pt x="2029490" y="76125"/>
                    <a:pt x="2060321" y="85272"/>
                    <a:pt x="2003285" y="66261"/>
                  </a:cubicBezTo>
                  <a:lnTo>
                    <a:pt x="1380433" y="106018"/>
                  </a:lnTo>
                  <a:cubicBezTo>
                    <a:pt x="1327362" y="109616"/>
                    <a:pt x="1274112" y="126457"/>
                    <a:pt x="1221407" y="119270"/>
                  </a:cubicBezTo>
                  <a:cubicBezTo>
                    <a:pt x="1174266" y="112842"/>
                    <a:pt x="1133750" y="82096"/>
                    <a:pt x="1088885" y="66261"/>
                  </a:cubicBezTo>
                  <a:cubicBezTo>
                    <a:pt x="1058559" y="55558"/>
                    <a:pt x="1026857" y="49215"/>
                    <a:pt x="996120" y="39757"/>
                  </a:cubicBezTo>
                  <a:cubicBezTo>
                    <a:pt x="969417" y="31541"/>
                    <a:pt x="943830" y="19534"/>
                    <a:pt x="916607" y="13252"/>
                  </a:cubicBezTo>
                  <a:cubicBezTo>
                    <a:pt x="886171" y="6228"/>
                    <a:pt x="854764" y="4417"/>
                    <a:pt x="823842" y="0"/>
                  </a:cubicBezTo>
                  <a:cubicBezTo>
                    <a:pt x="717825" y="4417"/>
                    <a:pt x="611250" y="1534"/>
                    <a:pt x="505790" y="13252"/>
                  </a:cubicBezTo>
                  <a:cubicBezTo>
                    <a:pt x="489960" y="15011"/>
                    <a:pt x="480673" y="33483"/>
                    <a:pt x="466033" y="39757"/>
                  </a:cubicBezTo>
                  <a:cubicBezTo>
                    <a:pt x="449292" y="46932"/>
                    <a:pt x="430694" y="48592"/>
                    <a:pt x="413024" y="53009"/>
                  </a:cubicBezTo>
                  <a:cubicBezTo>
                    <a:pt x="395355" y="66261"/>
                    <a:pt x="379193" y="81807"/>
                    <a:pt x="360016" y="92765"/>
                  </a:cubicBezTo>
                  <a:cubicBezTo>
                    <a:pt x="347887" y="99696"/>
                    <a:pt x="331434" y="97636"/>
                    <a:pt x="320259" y="106018"/>
                  </a:cubicBezTo>
                  <a:cubicBezTo>
                    <a:pt x="295270" y="124760"/>
                    <a:pt x="276085" y="150192"/>
                    <a:pt x="253998" y="172279"/>
                  </a:cubicBezTo>
                  <a:cubicBezTo>
                    <a:pt x="240746" y="185531"/>
                    <a:pt x="222623" y="195272"/>
                    <a:pt x="214242" y="212035"/>
                  </a:cubicBezTo>
                  <a:cubicBezTo>
                    <a:pt x="196572" y="247374"/>
                    <a:pt x="194107" y="296136"/>
                    <a:pt x="161233" y="318052"/>
                  </a:cubicBezTo>
                  <a:cubicBezTo>
                    <a:pt x="63342" y="383313"/>
                    <a:pt x="107203" y="351948"/>
                    <a:pt x="28711" y="410818"/>
                  </a:cubicBezTo>
                  <a:cubicBezTo>
                    <a:pt x="12860" y="490074"/>
                    <a:pt x="-6628" y="479287"/>
                    <a:pt x="2207" y="503583"/>
                  </a:cubicBezTo>
                  <a:close/>
                </a:path>
              </a:pathLst>
            </a:custGeom>
            <a:solidFill>
              <a:srgbClr val="578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67AE0F7A-A834-2494-3580-041D68870B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37222" y1="15833" x2="37222" y2="15833"/>
                          <a14:backgroundMark x1="64167" y1="14444" x2="64167" y2="14444"/>
                          <a14:backgroundMark x1="77778" y1="27778" x2="77778" y2="27778"/>
                        </a14:backgroundRemoval>
                      </a14:imgEffect>
                    </a14:imgLayer>
                  </a14:imgProps>
                </a:ext>
              </a:extLst>
            </a:blip>
            <a:stretch>
              <a:fillRect/>
            </a:stretch>
          </p:blipFill>
          <p:spPr>
            <a:xfrm>
              <a:off x="8213890" y="106016"/>
              <a:ext cx="776326" cy="776326"/>
            </a:xfrm>
            <a:prstGeom prst="rect">
              <a:avLst/>
            </a:prstGeom>
          </p:spPr>
        </p:pic>
      </p:grpSp>
      <p:grpSp>
        <p:nvGrpSpPr>
          <p:cNvPr id="4" name="Group 3">
            <a:extLst>
              <a:ext uri="{FF2B5EF4-FFF2-40B4-BE49-F238E27FC236}">
                <a16:creationId xmlns:a16="http://schemas.microsoft.com/office/drawing/2014/main" id="{E3051277-6B67-4834-A7E2-587E853519C3}"/>
              </a:ext>
            </a:extLst>
          </p:cNvPr>
          <p:cNvGrpSpPr/>
          <p:nvPr/>
        </p:nvGrpSpPr>
        <p:grpSpPr>
          <a:xfrm>
            <a:off x="7912666" y="5514109"/>
            <a:ext cx="1231334" cy="501103"/>
            <a:chOff x="2546793" y="2646930"/>
            <a:chExt cx="3858163" cy="1837141"/>
          </a:xfrm>
        </p:grpSpPr>
        <p:pic>
          <p:nvPicPr>
            <p:cNvPr id="5" name="Picture 4">
              <a:extLst>
                <a:ext uri="{FF2B5EF4-FFF2-40B4-BE49-F238E27FC236}">
                  <a16:creationId xmlns:a16="http://schemas.microsoft.com/office/drawing/2014/main" id="{106C0859-9223-E058-6BE1-2B6EFCC87FB0}"/>
                </a:ext>
              </a:extLst>
            </p:cNvPr>
            <p:cNvPicPr>
              <a:picLocks noChangeAspect="1"/>
            </p:cNvPicPr>
            <p:nvPr/>
          </p:nvPicPr>
          <p:blipFill>
            <a:blip r:embed="rId6"/>
            <a:stretch>
              <a:fillRect/>
            </a:stretch>
          </p:blipFill>
          <p:spPr>
            <a:xfrm>
              <a:off x="2546793" y="2646930"/>
              <a:ext cx="3555427" cy="1837141"/>
            </a:xfrm>
            <a:prstGeom prst="rect">
              <a:avLst/>
            </a:prstGeom>
          </p:spPr>
        </p:pic>
        <p:sp>
          <p:nvSpPr>
            <p:cNvPr id="6" name="Isosceles Triangle 5">
              <a:extLst>
                <a:ext uri="{FF2B5EF4-FFF2-40B4-BE49-F238E27FC236}">
                  <a16:creationId xmlns:a16="http://schemas.microsoft.com/office/drawing/2014/main" id="{0310B88A-2D0B-19D6-1EAF-B9F208FC3224}"/>
                </a:ext>
              </a:extLst>
            </p:cNvPr>
            <p:cNvSpPr/>
            <p:nvPr/>
          </p:nvSpPr>
          <p:spPr>
            <a:xfrm rot="5400000">
              <a:off x="6053551" y="3771712"/>
              <a:ext cx="400751" cy="302058"/>
            </a:xfrm>
            <a:prstGeom prst="triangle">
              <a:avLst>
                <a:gd name="adj" fmla="val 80795"/>
              </a:avLst>
            </a:prstGeom>
            <a:solidFill>
              <a:srgbClr val="606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B6745AC1-52D7-D044-4624-9A6DD9E1DF26}"/>
                </a:ext>
              </a:extLst>
            </p:cNvPr>
            <p:cNvSpPr/>
            <p:nvPr/>
          </p:nvSpPr>
          <p:spPr>
            <a:xfrm rot="5772864">
              <a:off x="6100548" y="4016786"/>
              <a:ext cx="129390" cy="121244"/>
            </a:xfrm>
            <a:prstGeom prst="triangle">
              <a:avLst>
                <a:gd name="adj" fmla="val 100000"/>
              </a:avLst>
            </a:prstGeom>
            <a:solidFill>
              <a:srgbClr val="474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90D054A4-E672-C89A-85C2-BAF91381F842}"/>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4926" b="96552" l="4649" r="94628">
                        <a14:foregroundMark x1="6715" y1="73276" x2="10537" y2="62685"/>
                        <a14:foregroundMark x1="21901" y1="10099" x2="20041" y2="7635"/>
                        <a14:foregroundMark x1="4855" y1="14778" x2="7541" y2="14655"/>
                        <a14:foregroundMark x1="16632" y1="10591" x2="17355" y2="11453"/>
                        <a14:foregroundMark x1="88843" y1="88670" x2="94731" y2="96552"/>
                        <a14:foregroundMark x1="20558" y1="6158" x2="23244" y2="4926"/>
                      </a14:backgroundRemoval>
                    </a14:imgEffect>
                  </a14:imgLayer>
                </a14:imgProps>
              </a:ext>
            </a:extLst>
          </a:blip>
          <a:stretch>
            <a:fillRect/>
          </a:stretch>
        </p:blipFill>
        <p:spPr>
          <a:xfrm>
            <a:off x="6584179" y="4815044"/>
            <a:ext cx="582603" cy="488713"/>
          </a:xfrm>
          <a:prstGeom prst="rect">
            <a:avLst/>
          </a:prstGeom>
        </p:spPr>
      </p:pic>
      <p:pic>
        <p:nvPicPr>
          <p:cNvPr id="15" name="Picture 14">
            <a:extLst>
              <a:ext uri="{FF2B5EF4-FFF2-40B4-BE49-F238E27FC236}">
                <a16:creationId xmlns:a16="http://schemas.microsoft.com/office/drawing/2014/main" id="{3F92EBE9-2AD0-4A7D-69E2-82958478B3E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082" b="95692" l="3091" r="94040">
                        <a14:foregroundMark x1="75226" y1="13716" x2="82119" y2="14512"/>
                        <a14:foregroundMark x1="73572" y1="13525" x2="75162" y2="13709"/>
                        <a14:foregroundMark x1="70937" y1="13221" x2="73336" y2="13498"/>
                        <a14:foregroundMark x1="5519" y1="5669" x2="70741" y2="13198"/>
                        <a14:foregroundMark x1="82119" y1="14512" x2="88253" y2="14389"/>
                        <a14:foregroundMark x1="38190" y1="6576" x2="58720" y2="7256"/>
                        <a14:foregroundMark x1="58720" y1="7256" x2="70419" y2="5442"/>
                        <a14:foregroundMark x1="26711" y1="95692" x2="30243" y2="88889"/>
                        <a14:foregroundMark x1="76217" y1="10736" x2="83885" y2="7029"/>
                        <a14:foregroundMark x1="70933" y1="13290" x2="76185" y2="10751"/>
                        <a14:foregroundMark x1="70274" y1="13609" x2="70671" y2="13417"/>
                        <a14:foregroundMark x1="90547" y1="14045" x2="83223" y2="5896"/>
                        <a14:foregroundMark x1="83223" y1="5896" x2="75276" y2="6803"/>
                        <a14:foregroundMark x1="92936" y1="7256" x2="89315" y2="14230"/>
                        <a14:foregroundMark x1="81898" y1="9751" x2="81898" y2="12698"/>
                        <a14:foregroundMark x1="94260" y1="9977" x2="92709" y2="13721"/>
                        <a14:foregroundMark x1="5519" y1="4535" x2="5799" y2="14478"/>
                        <a14:foregroundMark x1="14995" y1="12684" x2="22517" y2="12925"/>
                        <a14:foregroundMark x1="8389" y1="12472" x2="14995" y2="12684"/>
                        <a14:foregroundMark x1="22517" y1="12925" x2="23400" y2="12698"/>
                        <a14:foregroundMark x1="72493" y1="21039" x2="72663" y2="21053"/>
                        <a14:foregroundMark x1="70571" y1="20875" x2="72070" y2="21003"/>
                        <a14:foregroundMark x1="67126" y1="20583" x2="68373" y2="20689"/>
                        <a14:foregroundMark x1="42384" y1="13605" x2="45916" y2="14059"/>
                        <a14:foregroundMark x1="3974" y1="6576" x2="3521" y2="13236"/>
                        <a14:foregroundMark x1="20088" y1="4762" x2="86313" y2="7483"/>
                        <a14:foregroundMark x1="86313" y1="7483" x2="89820" y2="14154"/>
                        <a14:foregroundMark x1="70966" y1="12485" x2="58720" y2="8844"/>
                        <a14:foregroundMark x1="73558" y1="13256" x2="70982" y2="12490"/>
                        <a14:foregroundMark x1="75154" y1="13731" x2="73668" y2="13289"/>
                        <a14:foregroundMark x1="81014" y1="15473" x2="75215" y2="13749"/>
                        <a14:foregroundMark x1="58720" y1="8844" x2="8830" y2="11791"/>
                        <a14:foregroundMark x1="8830" y1="11791" x2="18543" y2="4082"/>
                        <a14:foregroundMark x1="18543" y1="4082" x2="24503" y2="7483"/>
                        <a14:backgroundMark x1="12141" y1="20862" x2="35320" y2="17914"/>
                        <a14:backgroundMark x1="35320" y1="17914" x2="48344" y2="19501"/>
                        <a14:backgroundMark x1="13687" y1="21995" x2="2870" y2="16100"/>
                        <a14:backgroundMark x1="2870" y1="16100" x2="2208" y2="15193"/>
                        <a14:backgroundMark x1="12583" y1="20862" x2="13466" y2="17234"/>
                        <a14:backgroundMark x1="13907" y1="20862" x2="11921" y2="18821"/>
                        <a14:backgroundMark x1="47020" y1="19955" x2="68433" y2="17687"/>
                        <a14:backgroundMark x1="68433" y1="17687" x2="68653" y2="17687"/>
                        <a14:backgroundMark x1="69316" y1="20635" x2="69536" y2="17007"/>
                        <a14:backgroundMark x1="68212" y1="21542" x2="71965" y2="17460"/>
                        <a14:backgroundMark x1="72185" y1="22676" x2="75276" y2="13379"/>
                        <a14:backgroundMark x1="73510" y1="20408" x2="94702" y2="17234"/>
                        <a14:backgroundMark x1="94702" y1="17234" x2="95364" y2="15193"/>
                        <a14:backgroundMark x1="68433" y1="21542" x2="68433" y2="20635"/>
                        <a14:backgroundMark x1="72185" y1="21995" x2="72406" y2="19955"/>
                        <a14:backgroundMark x1="72406" y1="21769" x2="74614" y2="19501"/>
                        <a14:backgroundMark x1="68212" y1="21769" x2="68212" y2="19501"/>
                        <a14:backgroundMark x1="65563" y1="20862" x2="67329" y2="20181"/>
                      </a14:backgroundRemoval>
                    </a14:imgEffect>
                  </a14:imgLayer>
                </a14:imgProps>
              </a:ext>
            </a:extLst>
          </a:blip>
          <a:srcRect t="18869"/>
          <a:stretch/>
        </p:blipFill>
        <p:spPr>
          <a:xfrm>
            <a:off x="2946375" y="4367174"/>
            <a:ext cx="2911110" cy="2299239"/>
          </a:xfrm>
          <a:prstGeom prst="rect">
            <a:avLst/>
          </a:prstGeom>
        </p:spPr>
      </p:pic>
      <p:pic>
        <p:nvPicPr>
          <p:cNvPr id="16" name="Picture 15">
            <a:extLst>
              <a:ext uri="{FF2B5EF4-FFF2-40B4-BE49-F238E27FC236}">
                <a16:creationId xmlns:a16="http://schemas.microsoft.com/office/drawing/2014/main" id="{DE30F64D-ED8E-7662-321F-90E81D1578E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524" b="91429" l="6458" r="91513">
                        <a14:foregroundMark x1="13653" y1="7381" x2="38884" y2="12287"/>
                        <a14:foregroundMark x1="41442" y1="12510" x2="70295" y2="8810"/>
                        <a14:foregroundMark x1="70295" y1="8810" x2="73664" y2="14180"/>
                        <a14:foregroundMark x1="21389" y1="22320" x2="19926" y2="22619"/>
                        <a14:foregroundMark x1="19926" y1="22619" x2="18969" y2="22465"/>
                        <a14:foregroundMark x1="23801" y1="5952" x2="59594" y2="5952"/>
                        <a14:foregroundMark x1="80258" y1="31190" x2="89114" y2="36190"/>
                        <a14:foregroundMark x1="89114" y1="36190" x2="89483" y2="36905"/>
                        <a14:foregroundMark x1="82657" y1="30476" x2="83948" y2="29524"/>
                        <a14:foregroundMark x1="49815" y1="30714" x2="58487" y2="39762"/>
                        <a14:foregroundMark x1="52030" y1="41190" x2="56458" y2="33571"/>
                        <a14:foregroundMark x1="50923" y1="37381" x2="53690" y2="41190"/>
                        <a14:foregroundMark x1="53321" y1="31905" x2="57565" y2="34524"/>
                        <a14:foregroundMark x1="55166" y1="30476" x2="57380" y2="34286"/>
                        <a14:foregroundMark x1="88745" y1="31667" x2="88745" y2="29286"/>
                        <a14:foregroundMark x1="86716" y1="31667" x2="89299" y2="28571"/>
                        <a14:foregroundMark x1="88192" y1="25952" x2="87638" y2="32143"/>
                        <a14:foregroundMark x1="89852" y1="25952" x2="87638" y2="31190"/>
                        <a14:foregroundMark x1="21956" y1="28333" x2="17897" y2="38333"/>
                        <a14:foregroundMark x1="15498" y1="32857" x2="25646" y2="37381"/>
                        <a14:foregroundMark x1="31550" y1="61190" x2="41328" y2="59048"/>
                        <a14:foregroundMark x1="41328" y1="59048" x2="33210" y2="63810"/>
                        <a14:foregroundMark x1="58487" y1="68095" x2="60332" y2="67381"/>
                        <a14:foregroundMark x1="61439" y1="65952" x2="66790" y2="63095"/>
                        <a14:foregroundMark x1="83395" y1="61667" x2="91697" y2="69048"/>
                        <a14:foregroundMark x1="91697" y1="69048" x2="85240" y2="60000"/>
                        <a14:foregroundMark x1="85240" y1="60000" x2="86347" y2="59762"/>
                        <a14:foregroundMark x1="88930" y1="63095" x2="90959" y2="65476"/>
                        <a14:foregroundMark x1="84686" y1="67857" x2="87085" y2="70000"/>
                        <a14:foregroundMark x1="71587" y1="88333" x2="76384" y2="84048"/>
                        <a14:foregroundMark x1="74539" y1="82381" x2="75092" y2="82143"/>
                        <a14:foregroundMark x1="32841" y1="90476" x2="36347" y2="90000"/>
                        <a14:foregroundMark x1="41697" y1="84286" x2="38192" y2="85476"/>
                        <a14:foregroundMark x1="6642" y1="88810" x2="15129" y2="82619"/>
                        <a14:foregroundMark x1="15129" y1="82619" x2="13284" y2="83095"/>
                        <a14:foregroundMark x1="12177" y1="88810" x2="9779" y2="82143"/>
                        <a14:foregroundMark x1="7749" y1="56429" x2="9779" y2="55714"/>
                        <a14:foregroundMark x1="10332" y1="54762" x2="10701" y2="63571"/>
                        <a14:foregroundMark x1="12177" y1="58333" x2="15498" y2="58810"/>
                        <a14:foregroundMark x1="19380" y1="22223" x2="20111" y2="30714"/>
                        <a14:foregroundMark x1="33579" y1="53571" x2="33948" y2="54286"/>
                        <a14:foregroundMark x1="86531" y1="28333" x2="88930" y2="32619"/>
                        <a14:foregroundMark x1="22140" y1="29286" x2="25277" y2="24762"/>
                        <a14:foregroundMark x1="24170" y1="30476" x2="25830" y2="24762"/>
                        <a14:foregroundMark x1="26384" y1="25476" x2="25646" y2="28333"/>
                        <a14:foregroundMark x1="85240" y1="29762" x2="87823" y2="27857"/>
                        <a14:foregroundMark x1="20480" y1="4286" x2="33026" y2="5000"/>
                        <a14:foregroundMark x1="33026" y1="5000" x2="52214" y2="4524"/>
                        <a14:foregroundMark x1="52214" y1="4524" x2="52214" y2="4524"/>
                        <a14:foregroundMark x1="83210" y1="21190" x2="87823" y2="28095"/>
                        <a14:foregroundMark x1="83948" y1="21429" x2="86162" y2="24286"/>
                        <a14:foregroundMark x1="85793" y1="22381" x2="86900" y2="25000"/>
                        <a14:foregroundMark x1="35978" y1="57381" x2="35055" y2="53333"/>
                        <a14:foregroundMark x1="8672" y1="78810" x2="13653" y2="91429"/>
                        <a14:foregroundMark x1="9410" y1="80714" x2="7565" y2="80238"/>
                        <a14:foregroundMark x1="10701" y1="51905" x2="10332" y2="65238"/>
                        <a14:foregroundMark x1="38745" y1="83333" x2="36162" y2="80476"/>
                        <a14:foregroundMark x1="56273" y1="33333" x2="57749" y2="33095"/>
                        <a14:foregroundMark x1="73985" y1="85238" x2="74170" y2="80714"/>
                        <a14:backgroundMark x1="12362" y1="22857" x2="24908" y2="15476"/>
                        <a14:backgroundMark x1="24908" y1="15476" x2="60517" y2="18571"/>
                        <a14:backgroundMark x1="60517" y1="18571" x2="83395" y2="18333"/>
                        <a14:backgroundMark x1="83395" y1="18333" x2="83764" y2="17619"/>
                        <a14:backgroundMark x1="10886" y1="22143" x2="19926" y2="16905"/>
                        <a14:backgroundMark x1="19926" y1="16905" x2="36900" y2="23095"/>
                        <a14:backgroundMark x1="36900" y1="23095" x2="73063" y2="21190"/>
                        <a14:backgroundMark x1="73063" y1="21190" x2="81919" y2="21190"/>
                        <a14:backgroundMark x1="81919" y1="21190" x2="82657" y2="15000"/>
                        <a14:backgroundMark x1="13100" y1="22143" x2="11070" y2="14286"/>
                        <a14:backgroundMark x1="32657" y1="22619" x2="24170" y2="20000"/>
                        <a14:backgroundMark x1="24170" y1="20000" x2="23985" y2="17857"/>
                      </a14:backgroundRemoval>
                    </a14:imgEffect>
                  </a14:imgLayer>
                </a14:imgProps>
              </a:ext>
            </a:extLst>
          </a:blip>
          <a:srcRect l="12571" t="20062" r="69651" b="57236"/>
          <a:stretch/>
        </p:blipFill>
        <p:spPr>
          <a:xfrm rot="19567336">
            <a:off x="695176" y="5033149"/>
            <a:ext cx="406149" cy="401874"/>
          </a:xfrm>
          <a:prstGeom prst="rect">
            <a:avLst/>
          </a:prstGeom>
        </p:spPr>
      </p:pic>
      <p:pic>
        <p:nvPicPr>
          <p:cNvPr id="17" name="Picture 16">
            <a:extLst>
              <a:ext uri="{FF2B5EF4-FFF2-40B4-BE49-F238E27FC236}">
                <a16:creationId xmlns:a16="http://schemas.microsoft.com/office/drawing/2014/main" id="{669F1033-5CE0-2B66-4FE0-25A2678512A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488" b="92394" l="3178" r="93644">
                        <a14:foregroundMark x1="8051" y1="87696" x2="9958" y2="80313"/>
                        <a14:foregroundMark x1="3178" y1="90157" x2="4661" y2="87248"/>
                        <a14:foregroundMark x1="44068" y1="90157" x2="62288" y2="92394"/>
                        <a14:foregroundMark x1="16949" y1="6264" x2="20740" y2="14271"/>
                        <a14:foregroundMark x1="26510" y1="14080" x2="37076" y2="8501"/>
                        <a14:foregroundMark x1="37076" y1="8501" x2="40801" y2="13776"/>
                        <a14:foregroundMark x1="54121" y1="14474" x2="55508" y2="13423"/>
                        <a14:foregroundMark x1="55508" y1="13423" x2="67373" y2="12528"/>
                        <a14:foregroundMark x1="81183" y1="14491" x2="81341" y2="14514"/>
                        <a14:foregroundMark x1="75586" y1="13696" x2="78816" y2="14155"/>
                        <a14:foregroundMark x1="67373" y1="12528" x2="75283" y2="13653"/>
                        <a14:foregroundMark x1="24576" y1="6488" x2="56568" y2="7830"/>
                        <a14:foregroundMark x1="93644" y1="17897" x2="93008" y2="15884"/>
                        <a14:backgroundMark x1="15890" y1="19239" x2="28602" y2="19911"/>
                        <a14:backgroundMark x1="28602" y1="19911" x2="39619" y2="19016"/>
                        <a14:backgroundMark x1="39619" y1="19016" x2="52119" y2="21253"/>
                        <a14:backgroundMark x1="52119" y1="21253" x2="60381" y2="17450"/>
                        <a14:backgroundMark x1="60381" y1="17450" x2="69703" y2="18345"/>
                        <a14:backgroundMark x1="69703" y1="18345" x2="79025" y2="18121"/>
                        <a14:backgroundMark x1="79025" y1="18121" x2="90042" y2="19239"/>
                        <a14:backgroundMark x1="90042" y1="19239" x2="84958" y2="22595"/>
                        <a14:backgroundMark x1="91737" y1="18792" x2="91102" y2="14541"/>
                        <a14:backgroundMark x1="93220" y1="18568" x2="93220" y2="15660"/>
                        <a14:backgroundMark x1="16314" y1="20134" x2="15254" y2="12752"/>
                        <a14:backgroundMark x1="17161" y1="18345" x2="37500" y2="17673"/>
                        <a14:backgroundMark x1="37500" y1="17673" x2="49364" y2="18568"/>
                        <a14:backgroundMark x1="49364" y1="18568" x2="57627" y2="18345"/>
                        <a14:backgroundMark x1="55720" y1="17897" x2="56356" y2="11633"/>
                        <a14:backgroundMark x1="73517" y1="18568" x2="75212" y2="14765"/>
                        <a14:backgroundMark x1="93432" y1="19016" x2="93432" y2="16107"/>
                      </a14:backgroundRemoval>
                    </a14:imgEffect>
                  </a14:imgLayer>
                </a14:imgProps>
              </a:ext>
            </a:extLst>
          </a:blip>
          <a:srcRect l="50277" t="17198" r="7167" b="5225"/>
          <a:stretch/>
        </p:blipFill>
        <p:spPr>
          <a:xfrm>
            <a:off x="2225964" y="4918500"/>
            <a:ext cx="345006" cy="595609"/>
          </a:xfrm>
          <a:prstGeom prst="rect">
            <a:avLst/>
          </a:prstGeom>
        </p:spPr>
      </p:pic>
      <p:pic>
        <p:nvPicPr>
          <p:cNvPr id="19" name="Picture 18">
            <a:extLst>
              <a:ext uri="{FF2B5EF4-FFF2-40B4-BE49-F238E27FC236}">
                <a16:creationId xmlns:a16="http://schemas.microsoft.com/office/drawing/2014/main" id="{C609AC9F-D605-D92F-4F52-0437B68F81C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804" b="92974" l="5719" r="92974">
                        <a14:foregroundMark x1="11601" y1="24673" x2="17974" y2="32843"/>
                        <a14:foregroundMark x1="17974" y1="32843" x2="19935" y2="33824"/>
                        <a14:foregroundMark x1="5882" y1="26961" x2="9150" y2="26797"/>
                        <a14:foregroundMark x1="17647" y1="17320" x2="17647" y2="17320"/>
                        <a14:foregroundMark x1="17647" y1="17320" x2="17647" y2="17320"/>
                        <a14:foregroundMark x1="40523" y1="11601" x2="48039" y2="16667"/>
                        <a14:foregroundMark x1="48039" y1="16667" x2="49346" y2="17157"/>
                        <a14:foregroundMark x1="79902" y1="24510" x2="87908" y2="23039"/>
                        <a14:foregroundMark x1="92974" y1="19118" x2="92974" y2="19118"/>
                        <a14:foregroundMark x1="75163" y1="57680" x2="80229" y2="64216"/>
                        <a14:foregroundMark x1="80229" y1="64216" x2="82680" y2="60131"/>
                        <a14:foregroundMark x1="43791" y1="82353" x2="48693" y2="75980"/>
                        <a14:foregroundMark x1="75000" y1="88235" x2="82026" y2="83497"/>
                        <a14:foregroundMark x1="82026" y1="83497" x2="82190" y2="83170"/>
                        <a14:foregroundMark x1="15625" y1="85621" x2="17647" y2="82026"/>
                        <a14:foregroundMark x1="13235" y1="89869" x2="15625" y2="85621"/>
                        <a14:foregroundMark x1="17647" y1="82026" x2="17647" y2="82026"/>
                        <a14:foregroundMark x1="12296" y1="92647" x2="14379" y2="91667"/>
                        <a14:foregroundMark x1="11601" y1="92974" x2="12296" y2="92647"/>
                        <a14:foregroundMark x1="18627" y1="57026" x2="25000" y2="50980"/>
                        <a14:foregroundMark x1="25000" y1="50980" x2="25000" y2="50654"/>
                        <a14:foregroundMark x1="7680" y1="85458" x2="7680" y2="85458"/>
                        <a14:backgroundMark x1="20588" y1="84641" x2="20588" y2="84641"/>
                        <a14:backgroundMark x1="15523" y1="85621" x2="15523" y2="85621"/>
                        <a14:backgroundMark x1="11275" y1="92647" x2="11275" y2="92647"/>
                        <a14:backgroundMark x1="11275" y1="81699" x2="11275" y2="81699"/>
                      </a14:backgroundRemoval>
                    </a14:imgEffect>
                  </a14:imgLayer>
                </a14:imgProps>
              </a:ext>
            </a:extLst>
          </a:blip>
          <a:srcRect l="5496" t="76564" r="75136" b="5228"/>
          <a:stretch/>
        </p:blipFill>
        <p:spPr>
          <a:xfrm flipH="1">
            <a:off x="173548" y="3259955"/>
            <a:ext cx="816651" cy="767719"/>
          </a:xfrm>
          <a:prstGeom prst="rect">
            <a:avLst/>
          </a:prstGeom>
        </p:spPr>
      </p:pic>
      <p:pic>
        <p:nvPicPr>
          <p:cNvPr id="7" name="Picture 6">
            <a:extLst>
              <a:ext uri="{FF2B5EF4-FFF2-40B4-BE49-F238E27FC236}">
                <a16:creationId xmlns:a16="http://schemas.microsoft.com/office/drawing/2014/main" id="{89FA5EEA-8DA1-FEA9-840C-48D6DE6B0F3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221" b="95706" l="3947" r="95301">
                        <a14:foregroundMark x1="46805" y1="14110" x2="55639" y2="15491"/>
                        <a14:foregroundMark x1="58835" y1="15951" x2="79699" y2="26380"/>
                        <a14:foregroundMark x1="78008" y1="31902" x2="68797" y2="51074"/>
                        <a14:foregroundMark x1="73496" y1="52607" x2="60338" y2="55368"/>
                        <a14:foregroundMark x1="60338" y1="55368" x2="67857" y2="55368"/>
                        <a14:foregroundMark x1="64098" y1="54601" x2="54323" y2="50000"/>
                        <a14:foregroundMark x1="54323" y1="50000" x2="53759" y2="50000"/>
                        <a14:foregroundMark x1="33835" y1="8589" x2="46805" y2="6902"/>
                        <a14:foregroundMark x1="46805" y1="6902" x2="64286" y2="10890"/>
                        <a14:foregroundMark x1="56015" y1="3374" x2="69737" y2="4601"/>
                        <a14:foregroundMark x1="69737" y1="4601" x2="81767" y2="13650"/>
                        <a14:foregroundMark x1="73120" y1="5061" x2="92481" y2="20552"/>
                        <a14:foregroundMark x1="92481" y1="20552" x2="95301" y2="25613"/>
                        <a14:foregroundMark x1="88722" y1="23773" x2="92293" y2="40644"/>
                        <a14:foregroundMark x1="92293" y1="40644" x2="90414" y2="52147"/>
                        <a14:foregroundMark x1="90602" y1="50613" x2="70489" y2="67331"/>
                        <a14:foregroundMark x1="70489" y1="67331" x2="70489" y2="67331"/>
                        <a14:foregroundMark x1="68233" y1="69785" x2="79887" y2="65491"/>
                        <a14:foregroundMark x1="79887" y1="65491" x2="87406" y2="59663"/>
                        <a14:foregroundMark x1="64286" y1="68252" x2="64474" y2="86043"/>
                        <a14:foregroundMark x1="64474" y1="86043" x2="61466" y2="94785"/>
                        <a14:foregroundMark x1="61466" y1="94785" x2="47368" y2="95706"/>
                        <a14:foregroundMark x1="47368" y1="95706" x2="29887" y2="86810"/>
                        <a14:foregroundMark x1="29887" y1="86810" x2="28383" y2="76534"/>
                        <a14:foregroundMark x1="28383" y1="76534" x2="29323" y2="75613"/>
                        <a14:foregroundMark x1="29323" y1="73620" x2="11466" y2="53834"/>
                        <a14:foregroundMark x1="9398" y1="49233" x2="8835" y2="29294"/>
                        <a14:foregroundMark x1="3947" y1="33896" x2="14850" y2="16871"/>
                        <a14:foregroundMark x1="14850" y1="16871" x2="24248" y2="9509"/>
                        <a14:foregroundMark x1="24248" y1="9509" x2="25188" y2="9356"/>
                      </a14:backgroundRemoval>
                    </a14:imgEffect>
                  </a14:imgLayer>
                </a14:imgProps>
              </a:ext>
            </a:extLst>
          </a:blip>
          <a:stretch>
            <a:fillRect/>
          </a:stretch>
        </p:blipFill>
        <p:spPr>
          <a:xfrm rot="559104">
            <a:off x="5248737" y="1598234"/>
            <a:ext cx="2713790" cy="3325923"/>
          </a:xfrm>
          <a:prstGeom prst="rect">
            <a:avLst/>
          </a:prstGeom>
        </p:spPr>
      </p:pic>
      <p:pic>
        <p:nvPicPr>
          <p:cNvPr id="25" name="Picture 24">
            <a:extLst>
              <a:ext uri="{FF2B5EF4-FFF2-40B4-BE49-F238E27FC236}">
                <a16:creationId xmlns:a16="http://schemas.microsoft.com/office/drawing/2014/main" id="{B7523B17-0B64-D6EC-0F0E-22ED7F8FAA83}"/>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9832" b="89928" l="6230" r="89936">
                        <a14:foregroundMark x1="13419" y1="38369" x2="22843" y2="26139"/>
                        <a14:foregroundMark x1="22843" y1="26139" x2="23962" y2="13669"/>
                        <a14:foregroundMark x1="23962" y1="13669" x2="23802" y2="13429"/>
                        <a14:foregroundMark x1="17891" y1="58273" x2="24760" y2="75779"/>
                        <a14:foregroundMark x1="24760" y1="75779" x2="28594" y2="70024"/>
                        <a14:foregroundMark x1="6869" y1="74101" x2="6230" y2="73861"/>
                        <a14:foregroundMark x1="39137" y1="80336" x2="56230" y2="67386"/>
                        <a14:foregroundMark x1="56230" y1="67386" x2="53834" y2="58753"/>
                        <a14:foregroundMark x1="66933" y1="82014" x2="77796" y2="76259"/>
                        <a14:foregroundMark x1="77796" y1="76259" x2="78914" y2="63549"/>
                        <a14:foregroundMark x1="78914" y1="63549" x2="78115" y2="63789"/>
                        <a14:foregroundMark x1="70927" y1="37890" x2="79233" y2="27578"/>
                        <a14:foregroundMark x1="79233" y1="27578" x2="83546" y2="16547"/>
                        <a14:foregroundMark x1="83546" y1="16547" x2="83546" y2="16307"/>
                        <a14:foregroundMark x1="21406" y1="44125" x2="21406" y2="44125"/>
                        <a14:foregroundMark x1="21246" y1="42446" x2="21246" y2="42446"/>
                        <a14:foregroundMark x1="20767" y1="43885" x2="20767" y2="43885"/>
                        <a14:foregroundMark x1="20288" y1="43885" x2="20288" y2="43885"/>
                        <a14:foregroundMark x1="25080" y1="41247" x2="25080" y2="41247"/>
                        <a14:foregroundMark x1="24281" y1="42926" x2="24281" y2="42926"/>
                        <a14:foregroundMark x1="50000" y1="44125" x2="50000" y2="44125"/>
                        <a14:foregroundMark x1="50000" y1="45803" x2="50000" y2="45803"/>
                        <a14:foregroundMark x1="53834" y1="43165" x2="53834" y2="43165"/>
                        <a14:foregroundMark x1="54633" y1="45084" x2="54633" y2="45084"/>
                        <a14:foregroundMark x1="78754" y1="43885" x2="78754" y2="43885"/>
                        <a14:foregroundMark x1="82588" y1="43645" x2="82588" y2="43645"/>
                        <a14:foregroundMark x1="52716" y1="87290" x2="52716" y2="87290"/>
                        <a14:foregroundMark x1="52077" y1="88969" x2="52077" y2="88969"/>
                        <a14:foregroundMark x1="48722" y1="87290" x2="48722" y2="87290"/>
                        <a14:foregroundMark x1="49361" y1="89209" x2="49361" y2="89209"/>
                        <a14:foregroundMark x1="48403" y1="89209" x2="48403" y2="89209"/>
                      </a14:backgroundRemoval>
                    </a14:imgEffect>
                  </a14:imgLayer>
                </a14:imgProps>
              </a:ext>
            </a:extLst>
          </a:blip>
          <a:srcRect l="7955" t="7760" r="68264" b="51110"/>
          <a:stretch/>
        </p:blipFill>
        <p:spPr>
          <a:xfrm>
            <a:off x="2322037" y="1527123"/>
            <a:ext cx="424184" cy="488713"/>
          </a:xfrm>
          <a:prstGeom prst="rect">
            <a:avLst/>
          </a:prstGeom>
        </p:spPr>
      </p:pic>
      <p:sp>
        <p:nvSpPr>
          <p:cNvPr id="3" name="Oval 2">
            <a:extLst>
              <a:ext uri="{FF2B5EF4-FFF2-40B4-BE49-F238E27FC236}">
                <a16:creationId xmlns:a16="http://schemas.microsoft.com/office/drawing/2014/main" id="{C305F7CF-ED0B-27AA-D6FE-2A4CEA63B566}"/>
              </a:ext>
            </a:extLst>
          </p:cNvPr>
          <p:cNvSpPr/>
          <p:nvPr/>
        </p:nvSpPr>
        <p:spPr>
          <a:xfrm>
            <a:off x="5826836" y="1958797"/>
            <a:ext cx="1692685" cy="18149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77ED02F-30FB-D12E-3405-3E65C0BE9EA2}"/>
              </a:ext>
            </a:extLst>
          </p:cNvPr>
          <p:cNvSpPr txBox="1"/>
          <p:nvPr/>
        </p:nvSpPr>
        <p:spPr>
          <a:xfrm rot="1950373">
            <a:off x="6090175" y="2264330"/>
            <a:ext cx="1407758" cy="756194"/>
          </a:xfrm>
          <a:prstGeom prst="rect">
            <a:avLst/>
          </a:prstGeom>
          <a:noFill/>
        </p:spPr>
        <p:txBody>
          <a:bodyPr wrap="none" rtlCol="0">
            <a:prstTxWarp prst="textArchUp">
              <a:avLst>
                <a:gd name="adj" fmla="val 11499365"/>
              </a:avLst>
            </a:prstTxWarp>
            <a:spAutoFit/>
          </a:bodyPr>
          <a:lstStyle/>
          <a:p>
            <a:pPr algn="ctr"/>
            <a:r>
              <a:rPr lang="en-GB" sz="2000" dirty="0">
                <a:solidFill>
                  <a:srgbClr val="009FE3"/>
                </a:solidFill>
                <a:latin typeface="Bahnschrift Condensed" panose="020B0502040204020203" pitchFamily="34" charset="0"/>
              </a:rPr>
              <a:t>Reflectiveness</a:t>
            </a:r>
          </a:p>
        </p:txBody>
      </p:sp>
      <p:sp>
        <p:nvSpPr>
          <p:cNvPr id="12" name="TextBox 11">
            <a:extLst>
              <a:ext uri="{FF2B5EF4-FFF2-40B4-BE49-F238E27FC236}">
                <a16:creationId xmlns:a16="http://schemas.microsoft.com/office/drawing/2014/main" id="{928BDFA1-5E57-5E4D-4052-912E45A6CF43}"/>
              </a:ext>
            </a:extLst>
          </p:cNvPr>
          <p:cNvSpPr txBox="1"/>
          <p:nvPr/>
        </p:nvSpPr>
        <p:spPr>
          <a:xfrm rot="477181">
            <a:off x="6034333" y="3016635"/>
            <a:ext cx="1407758" cy="523220"/>
          </a:xfrm>
          <a:prstGeom prst="rect">
            <a:avLst/>
          </a:prstGeom>
          <a:noFill/>
        </p:spPr>
        <p:txBody>
          <a:bodyPr wrap="none" rtlCol="0">
            <a:prstTxWarp prst="textArchDown">
              <a:avLst/>
            </a:prstTxWarp>
            <a:spAutoFit/>
          </a:bodyPr>
          <a:lstStyle/>
          <a:p>
            <a:r>
              <a:rPr lang="en-GB" dirty="0">
                <a:solidFill>
                  <a:srgbClr val="009FE3"/>
                </a:solidFill>
                <a:latin typeface="Bahnschrift Condensed" panose="020B0502040204020203" pitchFamily="34" charset="0"/>
              </a:rPr>
              <a:t>WELL DONE</a:t>
            </a:r>
          </a:p>
        </p:txBody>
      </p:sp>
      <p:pic>
        <p:nvPicPr>
          <p:cNvPr id="13" name="Picture 12">
            <a:extLst>
              <a:ext uri="{FF2B5EF4-FFF2-40B4-BE49-F238E27FC236}">
                <a16:creationId xmlns:a16="http://schemas.microsoft.com/office/drawing/2014/main" id="{CEF97D68-D12E-B0A8-7EFC-E4B434D5349A}"/>
              </a:ext>
            </a:extLst>
          </p:cNvPr>
          <p:cNvPicPr>
            <a:picLocks noChangeAspect="1"/>
          </p:cNvPicPr>
          <p:nvPr/>
        </p:nvPicPr>
        <p:blipFill>
          <a:blip r:embed="rId21"/>
          <a:stretch>
            <a:fillRect/>
          </a:stretch>
        </p:blipFill>
        <p:spPr>
          <a:xfrm rot="1420859">
            <a:off x="6127274" y="2417007"/>
            <a:ext cx="1048430" cy="829137"/>
          </a:xfrm>
          <a:prstGeom prst="rect">
            <a:avLst/>
          </a:prstGeom>
        </p:spPr>
      </p:pic>
      <p:sp>
        <p:nvSpPr>
          <p:cNvPr id="14" name="Rectangle: Rounded Corners 13">
            <a:extLst>
              <a:ext uri="{FF2B5EF4-FFF2-40B4-BE49-F238E27FC236}">
                <a16:creationId xmlns:a16="http://schemas.microsoft.com/office/drawing/2014/main" id="{6C73572A-FEF9-DC06-538B-F12623D55173}"/>
              </a:ext>
            </a:extLst>
          </p:cNvPr>
          <p:cNvSpPr/>
          <p:nvPr/>
        </p:nvSpPr>
        <p:spPr>
          <a:xfrm>
            <a:off x="104105" y="191587"/>
            <a:ext cx="4320209" cy="1966266"/>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ptos SemiBold" panose="020B0004020202020204" pitchFamily="34" charset="0"/>
              </a:rPr>
              <a:t>And so, with Orla's words ringing in his ears, Oscar soared through the forest, spreading his newfound wisdom to all who would listen. From that day forward, he was known as Oscar the Reflective Owl, beloved by all who knew him for his gentle spirit and his unwavering commitment to helping others learn and grow.  And as the stars continued to twinkle in the night sky, Oscar knew that he had found his true purpose in life—to be a beacon of light in the darkness, guiding others on their journey of</a:t>
            </a:r>
          </a:p>
          <a:p>
            <a:pPr algn="ctr"/>
            <a:r>
              <a:rPr lang="en-GB" sz="1200" dirty="0">
                <a:solidFill>
                  <a:schemeClr val="tx1"/>
                </a:solidFill>
                <a:latin typeface="Aptos SemiBold" panose="020B0004020202020204" pitchFamily="34" charset="0"/>
              </a:rPr>
              <a:t>self-discovery and reflection. </a:t>
            </a:r>
          </a:p>
        </p:txBody>
      </p:sp>
      <p:pic>
        <p:nvPicPr>
          <p:cNvPr id="11" name="Picture 10">
            <a:extLst>
              <a:ext uri="{FF2B5EF4-FFF2-40B4-BE49-F238E27FC236}">
                <a16:creationId xmlns:a16="http://schemas.microsoft.com/office/drawing/2014/main" id="{9989E607-CFE4-DEF9-4D48-446C30F9AF2F}"/>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flipH="1">
            <a:off x="6981039" y="-73747"/>
            <a:ext cx="1863254" cy="1082029"/>
          </a:xfrm>
          <a:prstGeom prst="rect">
            <a:avLst/>
          </a:prstGeom>
        </p:spPr>
      </p:pic>
    </p:spTree>
    <p:extLst>
      <p:ext uri="{BB962C8B-B14F-4D97-AF65-F5344CB8AC3E}">
        <p14:creationId xmlns:p14="http://schemas.microsoft.com/office/powerpoint/2010/main" val="3024151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0708559-5709-5FD0-D066-3AC606298128}"/>
              </a:ext>
            </a:extLst>
          </p:cNvPr>
          <p:cNvSpPr>
            <a:spLocks noChangeArrowheads="1"/>
          </p:cNvSpPr>
          <p:nvPr/>
        </p:nvSpPr>
        <p:spPr bwMode="auto">
          <a:xfrm>
            <a:off x="1147761" y="914401"/>
            <a:ext cx="6848477" cy="335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600" b="1" i="0" u="none" strike="noStrike" cap="none" normalizeH="0" baseline="0" dirty="0">
                <a:ln>
                  <a:noFill/>
                </a:ln>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Our Aim</a:t>
            </a:r>
            <a:endParaRPr kumimoji="0" lang="en-GB" altLang="en-US" sz="600" b="0" i="0" u="none" strike="noStrike" cap="none" normalizeH="0" baseline="0" dirty="0">
              <a:ln>
                <a:noFill/>
              </a:ln>
              <a:solidFill>
                <a:schemeClr val="tx1"/>
              </a:solidFill>
              <a:effectLst/>
            </a:endParaRPr>
          </a:p>
          <a:p>
            <a:pPr algn="ctr">
              <a:lnSpc>
                <a:spcPct val="115000"/>
              </a:lnSpc>
              <a:spcAft>
                <a:spcPts val="800"/>
              </a:spcAft>
            </a:pPr>
            <a:endParaRPr lang="en-GB" sz="1200"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r>
              <a:rPr lang="en-GB" sz="1800"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Our aim is that the children of Silchester are confident in their own self-worth and resilient overcoming the obstacles they face.   Their skills, learning, memories of experiences and positive relationships will empower them to contribute to the wider world and make a difference.  We aim for our children to be lifelong learners who are grounded in our core Christian values of compassion, courage and respect, and ready to embrace their next step –</a:t>
            </a:r>
            <a:r>
              <a:rPr lang="en-GB" kern="100" dirty="0">
                <a:latin typeface="Calibri" panose="020F0502020204030204" pitchFamily="34" charset="0"/>
                <a:ea typeface="Calibri" panose="020F0502020204030204" pitchFamily="34" charset="0"/>
                <a:cs typeface="Times New Roman" panose="02020603050405020304" pitchFamily="18" charset="0"/>
              </a:rPr>
              <a:t> </a:t>
            </a:r>
            <a:r>
              <a:rPr lang="en-GB" sz="1800"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whatever that may be.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6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764DABBA-AAC5-0582-7C0B-DD74122884CF}"/>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2000" b="1" i="0" u="none" strike="noStrike" cap="none" normalizeH="0" baseline="0">
                <a:ln>
                  <a:noFill/>
                </a:ln>
                <a:solidFill>
                  <a:srgbClr val="002060"/>
                </a:solidFill>
                <a:effectLst/>
                <a:latin typeface="Arial" panose="020B0604020202020204" pitchFamily="34" charset="0"/>
                <a:ea typeface="Calibri" panose="020F0502020204030204" pitchFamily="34" charset="0"/>
              </a:rPr>
            </a:br>
            <a:endParaRPr kumimoji="0" lang="en-GB"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5" name="Frame 4">
            <a:extLst>
              <a:ext uri="{FF2B5EF4-FFF2-40B4-BE49-F238E27FC236}">
                <a16:creationId xmlns:a16="http://schemas.microsoft.com/office/drawing/2014/main" id="{0FBB0745-3CAD-3055-173E-58FA75BF4D0F}"/>
              </a:ext>
            </a:extLst>
          </p:cNvPr>
          <p:cNvSpPr/>
          <p:nvPr/>
        </p:nvSpPr>
        <p:spPr>
          <a:xfrm>
            <a:off x="0" y="0"/>
            <a:ext cx="9144000" cy="6858000"/>
          </a:xfrm>
          <a:prstGeom prst="frame">
            <a:avLst>
              <a:gd name="adj1" fmla="val 157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5">
            <a:extLst>
              <a:ext uri="{FF2B5EF4-FFF2-40B4-BE49-F238E27FC236}">
                <a16:creationId xmlns:a16="http://schemas.microsoft.com/office/drawing/2014/main" id="{EC180407-1338-D70C-C8F6-518A35718CD9}"/>
              </a:ext>
            </a:extLst>
          </p:cNvPr>
          <p:cNvPicPr>
            <a:picLocks noChangeAspect="1"/>
          </p:cNvPicPr>
          <p:nvPr/>
        </p:nvPicPr>
        <p:blipFill>
          <a:blip r:embed="rId2"/>
          <a:stretch>
            <a:fillRect/>
          </a:stretch>
        </p:blipFill>
        <p:spPr>
          <a:xfrm>
            <a:off x="3910949" y="4351983"/>
            <a:ext cx="1322102" cy="1492695"/>
          </a:xfrm>
          <a:prstGeom prst="rect">
            <a:avLst/>
          </a:prstGeom>
        </p:spPr>
      </p:pic>
    </p:spTree>
    <p:extLst>
      <p:ext uri="{BB962C8B-B14F-4D97-AF65-F5344CB8AC3E}">
        <p14:creationId xmlns:p14="http://schemas.microsoft.com/office/powerpoint/2010/main" val="326385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5000">
              <a:schemeClr val="accent6">
                <a:lumMod val="40000"/>
                <a:lumOff val="60000"/>
              </a:schemeClr>
            </a:gs>
            <a:gs pos="72000">
              <a:schemeClr val="accent6">
                <a:lumMod val="60000"/>
                <a:lumOff val="40000"/>
              </a:schemeClr>
            </a:gs>
            <a:gs pos="100000">
              <a:srgbClr val="92D050"/>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134D77-A226-FC03-4F33-FA413C20064B}"/>
              </a:ext>
            </a:extLst>
          </p:cNvPr>
          <p:cNvSpPr txBox="1"/>
          <p:nvPr/>
        </p:nvSpPr>
        <p:spPr>
          <a:xfrm>
            <a:off x="2575596" y="1292002"/>
            <a:ext cx="1074430" cy="523220"/>
          </a:xfrm>
          <a:prstGeom prst="rect">
            <a:avLst/>
          </a:prstGeom>
          <a:noFill/>
        </p:spPr>
        <p:txBody>
          <a:bodyPr wrap="square" rtlCol="0">
            <a:spAutoFit/>
          </a:bodyPr>
          <a:lstStyle/>
          <a:p>
            <a:pPr algn="ctr"/>
            <a:r>
              <a:rPr lang="en-GB" sz="2800" dirty="0">
                <a:solidFill>
                  <a:srgbClr val="C00000"/>
                </a:solidFill>
                <a:latin typeface="Abadi" panose="020B0604020104020204" pitchFamily="34" charset="0"/>
              </a:rPr>
              <a:t>The</a:t>
            </a:r>
            <a:endParaRPr lang="en-GB" sz="3200" dirty="0">
              <a:solidFill>
                <a:srgbClr val="C00000"/>
              </a:solidFill>
              <a:latin typeface="Abadi" panose="020B0604020104020204" pitchFamily="34" charset="0"/>
            </a:endParaRPr>
          </a:p>
        </p:txBody>
      </p:sp>
      <p:sp>
        <p:nvSpPr>
          <p:cNvPr id="8" name="TextBox 7">
            <a:extLst>
              <a:ext uri="{FF2B5EF4-FFF2-40B4-BE49-F238E27FC236}">
                <a16:creationId xmlns:a16="http://schemas.microsoft.com/office/drawing/2014/main" id="{9DEA43C4-94AF-D261-1C3E-730A57192BFC}"/>
              </a:ext>
            </a:extLst>
          </p:cNvPr>
          <p:cNvSpPr txBox="1"/>
          <p:nvPr/>
        </p:nvSpPr>
        <p:spPr>
          <a:xfrm>
            <a:off x="3482072" y="1159920"/>
            <a:ext cx="2157963" cy="707886"/>
          </a:xfrm>
          <a:prstGeom prst="rect">
            <a:avLst/>
          </a:prstGeom>
          <a:noFill/>
        </p:spPr>
        <p:txBody>
          <a:bodyPr wrap="none" rtlCol="0">
            <a:spAutoFit/>
          </a:bodyPr>
          <a:lstStyle/>
          <a:p>
            <a:r>
              <a:rPr lang="en-GB" sz="4000" b="1" dirty="0">
                <a:ln w="19050">
                  <a:solidFill>
                    <a:schemeClr val="accent2">
                      <a:lumMod val="50000"/>
                    </a:schemeClr>
                  </a:solidFill>
                </a:ln>
                <a:blipFill>
                  <a:blip r:embed="rId2"/>
                  <a:stretch>
                    <a:fillRect/>
                  </a:stretch>
                </a:blipFill>
                <a:latin typeface="Jokerman" panose="04090605060D06020702" pitchFamily="82" charset="0"/>
              </a:rPr>
              <a:t>Animals</a:t>
            </a:r>
          </a:p>
        </p:txBody>
      </p:sp>
      <p:sp>
        <p:nvSpPr>
          <p:cNvPr id="12" name="Text Box 15">
            <a:extLst>
              <a:ext uri="{FF2B5EF4-FFF2-40B4-BE49-F238E27FC236}">
                <a16:creationId xmlns:a16="http://schemas.microsoft.com/office/drawing/2014/main" id="{BBCE245C-5144-B971-F1F3-1C6F3C99265F}"/>
              </a:ext>
            </a:extLst>
          </p:cNvPr>
          <p:cNvSpPr txBox="1">
            <a:spLocks noChangeArrowheads="1"/>
          </p:cNvSpPr>
          <p:nvPr/>
        </p:nvSpPr>
        <p:spPr bwMode="auto">
          <a:xfrm>
            <a:off x="2079779" y="1834855"/>
            <a:ext cx="3041651" cy="696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400"/>
              </a:spcAft>
              <a:buClrTx/>
              <a:buSzTx/>
              <a:buFontTx/>
              <a:buNone/>
              <a:tabLst/>
            </a:pPr>
            <a:r>
              <a:rPr lang="en-GB" altLang="en-US" sz="4000" b="1" dirty="0">
                <a:ln w="19050">
                  <a:solidFill>
                    <a:sysClr val="windowText" lastClr="000000"/>
                  </a:solidFill>
                </a:ln>
                <a:solidFill>
                  <a:srgbClr val="002060"/>
                </a:solidFill>
                <a:latin typeface="Berlin Sans FB" panose="020E0602020502020306" pitchFamily="34" charset="0"/>
              </a:rPr>
              <a:t>S</a:t>
            </a:r>
            <a:r>
              <a:rPr lang="en-GB" altLang="en-US" sz="4000" b="1" dirty="0">
                <a:ln w="19050">
                  <a:solidFill>
                    <a:sysClr val="windowText" lastClr="000000"/>
                  </a:solidFill>
                </a:ln>
                <a:solidFill>
                  <a:srgbClr val="0070C0"/>
                </a:solidFill>
                <a:latin typeface="Berlin Sans FB" panose="020E0602020502020306" pitchFamily="34" charset="0"/>
              </a:rPr>
              <a:t>i</a:t>
            </a:r>
            <a:r>
              <a:rPr lang="en-GB" altLang="en-US" sz="4000" b="1" dirty="0">
                <a:ln w="19050">
                  <a:solidFill>
                    <a:sysClr val="windowText" lastClr="000000"/>
                  </a:solidFill>
                </a:ln>
                <a:solidFill>
                  <a:srgbClr val="00B0F0"/>
                </a:solidFill>
                <a:latin typeface="Berlin Sans FB" panose="020E0602020502020306" pitchFamily="34" charset="0"/>
              </a:rPr>
              <a:t>l</a:t>
            </a:r>
            <a:r>
              <a:rPr lang="en-GB" altLang="en-US" sz="4000" b="1" dirty="0">
                <a:ln w="19050">
                  <a:solidFill>
                    <a:sysClr val="windowText" lastClr="000000"/>
                  </a:solidFill>
                </a:ln>
                <a:solidFill>
                  <a:srgbClr val="002060"/>
                </a:solidFill>
                <a:latin typeface="Berlin Sans FB" panose="020E0602020502020306" pitchFamily="34" charset="0"/>
              </a:rPr>
              <a:t>c</a:t>
            </a:r>
            <a:r>
              <a:rPr lang="en-GB" altLang="en-US" sz="4000" b="1" dirty="0">
                <a:ln w="19050">
                  <a:solidFill>
                    <a:sysClr val="windowText" lastClr="000000"/>
                  </a:solidFill>
                </a:ln>
                <a:solidFill>
                  <a:srgbClr val="0070C0"/>
                </a:solidFill>
                <a:latin typeface="Berlin Sans FB" panose="020E0602020502020306" pitchFamily="34" charset="0"/>
              </a:rPr>
              <a:t>h</a:t>
            </a:r>
            <a:r>
              <a:rPr lang="en-GB" altLang="en-US" sz="4000" b="1" dirty="0">
                <a:ln w="19050">
                  <a:solidFill>
                    <a:sysClr val="windowText" lastClr="000000"/>
                  </a:solidFill>
                </a:ln>
                <a:solidFill>
                  <a:srgbClr val="00B0F0"/>
                </a:solidFill>
                <a:latin typeface="Berlin Sans FB" panose="020E0602020502020306" pitchFamily="34" charset="0"/>
              </a:rPr>
              <a:t>e</a:t>
            </a:r>
            <a:r>
              <a:rPr kumimoji="0" lang="en-GB" altLang="en-US" sz="4000" b="1" i="0" u="none" strike="noStrike" cap="none" normalizeH="0" baseline="0" dirty="0">
                <a:ln w="19050">
                  <a:solidFill>
                    <a:sysClr val="windowText" lastClr="000000"/>
                  </a:solidFill>
                </a:ln>
                <a:solidFill>
                  <a:srgbClr val="002060"/>
                </a:solidFill>
                <a:effectLst/>
                <a:latin typeface="Berlin Sans FB" panose="020E0602020502020306" pitchFamily="34" charset="0"/>
              </a:rPr>
              <a:t>s</a:t>
            </a:r>
            <a:r>
              <a:rPr lang="en-GB" altLang="en-US" sz="4000" b="1" dirty="0">
                <a:ln w="19050">
                  <a:solidFill>
                    <a:sysClr val="windowText" lastClr="000000"/>
                  </a:solidFill>
                </a:ln>
                <a:solidFill>
                  <a:srgbClr val="0070C0"/>
                </a:solidFill>
                <a:latin typeface="Berlin Sans FB" panose="020E0602020502020306" pitchFamily="34" charset="0"/>
              </a:rPr>
              <a:t>t</a:t>
            </a:r>
            <a:r>
              <a:rPr lang="en-GB" altLang="en-US" sz="4000" b="1" dirty="0">
                <a:ln w="19050">
                  <a:solidFill>
                    <a:sysClr val="windowText" lastClr="000000"/>
                  </a:solidFill>
                </a:ln>
                <a:solidFill>
                  <a:srgbClr val="00B0F0"/>
                </a:solidFill>
                <a:latin typeface="Berlin Sans FB" panose="020E0602020502020306" pitchFamily="34" charset="0"/>
              </a:rPr>
              <a:t>e</a:t>
            </a:r>
            <a:r>
              <a:rPr lang="en-GB" altLang="en-US" sz="4000" b="1" dirty="0">
                <a:ln w="19050">
                  <a:solidFill>
                    <a:sysClr val="windowText" lastClr="000000"/>
                  </a:solidFill>
                </a:ln>
                <a:solidFill>
                  <a:srgbClr val="002060"/>
                </a:solidFill>
                <a:latin typeface="Berlin Sans FB" panose="020E0602020502020306" pitchFamily="34" charset="0"/>
              </a:rPr>
              <a:t>r</a:t>
            </a:r>
            <a:endParaRPr kumimoji="0" lang="en-US" altLang="en-US" sz="1600" b="0" i="0" u="none" strike="noStrike" cap="none" normalizeH="0" baseline="0" dirty="0">
              <a:ln w="19050">
                <a:solidFill>
                  <a:sysClr val="windowText" lastClr="000000"/>
                </a:solid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7FFD5955-8EE8-F33A-1D63-66589A1B007D}"/>
              </a:ext>
            </a:extLst>
          </p:cNvPr>
          <p:cNvSpPr txBox="1"/>
          <p:nvPr/>
        </p:nvSpPr>
        <p:spPr>
          <a:xfrm>
            <a:off x="5291165" y="1292002"/>
            <a:ext cx="1074430" cy="523220"/>
          </a:xfrm>
          <a:prstGeom prst="rect">
            <a:avLst/>
          </a:prstGeom>
          <a:noFill/>
        </p:spPr>
        <p:txBody>
          <a:bodyPr wrap="square" rtlCol="0">
            <a:spAutoFit/>
          </a:bodyPr>
          <a:lstStyle/>
          <a:p>
            <a:pPr algn="ctr"/>
            <a:r>
              <a:rPr lang="en-GB" sz="2800" dirty="0">
                <a:solidFill>
                  <a:schemeClr val="accent4">
                    <a:lumMod val="75000"/>
                  </a:schemeClr>
                </a:solidFill>
                <a:latin typeface="Abadi" panose="020B0604020104020204" pitchFamily="34" charset="0"/>
              </a:rPr>
              <a:t>of</a:t>
            </a:r>
            <a:endParaRPr lang="en-GB" sz="3200" dirty="0">
              <a:solidFill>
                <a:schemeClr val="accent4">
                  <a:lumMod val="75000"/>
                </a:schemeClr>
              </a:solidFill>
              <a:latin typeface="Abadi" panose="020B0604020104020204" pitchFamily="34" charset="0"/>
            </a:endParaRPr>
          </a:p>
        </p:txBody>
      </p:sp>
      <p:sp>
        <p:nvSpPr>
          <p:cNvPr id="15" name="TextBox 14">
            <a:extLst>
              <a:ext uri="{FF2B5EF4-FFF2-40B4-BE49-F238E27FC236}">
                <a16:creationId xmlns:a16="http://schemas.microsoft.com/office/drawing/2014/main" id="{48417C8F-C54C-5B10-BDC9-5413AB65CA69}"/>
              </a:ext>
            </a:extLst>
          </p:cNvPr>
          <p:cNvSpPr txBox="1"/>
          <p:nvPr/>
        </p:nvSpPr>
        <p:spPr>
          <a:xfrm>
            <a:off x="4811114" y="1852513"/>
            <a:ext cx="2034531" cy="707886"/>
          </a:xfrm>
          <a:prstGeom prst="rect">
            <a:avLst/>
          </a:prstGeom>
          <a:noFill/>
        </p:spPr>
        <p:txBody>
          <a:bodyPr wrap="none" rtlCol="0">
            <a:spAutoFit/>
          </a:bodyPr>
          <a:lstStyle/>
          <a:p>
            <a:r>
              <a:rPr lang="en-GB" sz="4000" dirty="0">
                <a:ln w="19050">
                  <a:solidFill>
                    <a:schemeClr val="accent6">
                      <a:lumMod val="50000"/>
                    </a:schemeClr>
                  </a:solidFill>
                </a:ln>
                <a:blipFill>
                  <a:blip r:embed="rId3"/>
                  <a:stretch>
                    <a:fillRect/>
                  </a:stretch>
                </a:blipFill>
                <a:latin typeface="Showcard Gothic" panose="04020904020102020604" pitchFamily="82" charset="0"/>
              </a:rPr>
              <a:t>Forest</a:t>
            </a:r>
          </a:p>
        </p:txBody>
      </p:sp>
      <p:grpSp>
        <p:nvGrpSpPr>
          <p:cNvPr id="16" name="Group 15">
            <a:extLst>
              <a:ext uri="{FF2B5EF4-FFF2-40B4-BE49-F238E27FC236}">
                <a16:creationId xmlns:a16="http://schemas.microsoft.com/office/drawing/2014/main" id="{07D7A949-5DF0-5EE9-D578-AF3A8FEA7814}"/>
              </a:ext>
            </a:extLst>
          </p:cNvPr>
          <p:cNvGrpSpPr/>
          <p:nvPr/>
        </p:nvGrpSpPr>
        <p:grpSpPr>
          <a:xfrm>
            <a:off x="6946514" y="4271217"/>
            <a:ext cx="1327257" cy="1190662"/>
            <a:chOff x="896913" y="276045"/>
            <a:chExt cx="7350174" cy="6305909"/>
          </a:xfrm>
        </p:grpSpPr>
        <p:pic>
          <p:nvPicPr>
            <p:cNvPr id="33" name="Picture 32">
              <a:extLst>
                <a:ext uri="{FF2B5EF4-FFF2-40B4-BE49-F238E27FC236}">
                  <a16:creationId xmlns:a16="http://schemas.microsoft.com/office/drawing/2014/main" id="{DCEFF8C4-A113-F1A8-3558-51AA969F3A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90" b="92967" l="9954" r="89893">
                          <a14:foregroundMark x1="54977" y1="90989" x2="62175" y2="92967"/>
                          <a14:foregroundMark x1="22971" y1="10330" x2="64778" y2="12747"/>
                          <a14:foregroundMark x1="64778" y1="12747" x2="73201" y2="10549"/>
                        </a14:backgroundRemoval>
                      </a14:imgEffect>
                    </a14:imgLayer>
                  </a14:imgProps>
                </a:ext>
              </a:extLst>
            </a:blip>
            <a:stretch>
              <a:fillRect/>
            </a:stretch>
          </p:blipFill>
          <p:spPr>
            <a:xfrm>
              <a:off x="896913" y="980401"/>
              <a:ext cx="7350174" cy="5121484"/>
            </a:xfrm>
            <a:prstGeom prst="rect">
              <a:avLst/>
            </a:prstGeom>
          </p:spPr>
        </p:pic>
        <p:sp>
          <p:nvSpPr>
            <p:cNvPr id="34" name="Oval 33">
              <a:extLst>
                <a:ext uri="{FF2B5EF4-FFF2-40B4-BE49-F238E27FC236}">
                  <a16:creationId xmlns:a16="http://schemas.microsoft.com/office/drawing/2014/main" id="{8CF8C4CD-927D-0833-4762-5CDF17994BF8}"/>
                </a:ext>
              </a:extLst>
            </p:cNvPr>
            <p:cNvSpPr/>
            <p:nvPr/>
          </p:nvSpPr>
          <p:spPr>
            <a:xfrm>
              <a:off x="1294079" y="276045"/>
              <a:ext cx="6555842" cy="6305909"/>
            </a:xfrm>
            <a:prstGeom prst="ellipse">
              <a:avLst/>
            </a:prstGeom>
            <a:noFill/>
            <a:ln w="76200">
              <a:solidFill>
                <a:srgbClr val="FB5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12C9D7A-1353-0233-9AE3-8A250CC5A4EF}"/>
              </a:ext>
            </a:extLst>
          </p:cNvPr>
          <p:cNvGrpSpPr/>
          <p:nvPr/>
        </p:nvGrpSpPr>
        <p:grpSpPr>
          <a:xfrm>
            <a:off x="975896" y="4271217"/>
            <a:ext cx="1183821" cy="1190662"/>
            <a:chOff x="1294079" y="276045"/>
            <a:chExt cx="6555842" cy="6305909"/>
          </a:xfrm>
        </p:grpSpPr>
        <p:pic>
          <p:nvPicPr>
            <p:cNvPr id="31" name="Picture 30">
              <a:extLst>
                <a:ext uri="{FF2B5EF4-FFF2-40B4-BE49-F238E27FC236}">
                  <a16:creationId xmlns:a16="http://schemas.microsoft.com/office/drawing/2014/main" id="{B134C153-F467-0DEF-4A7C-11BF1EA068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082" b="95692" l="3091" r="94040">
                          <a14:foregroundMark x1="5519" y1="5669" x2="82119" y2="14512"/>
                          <a14:foregroundMark x1="82119" y1="14512" x2="93377" y2="14286"/>
                          <a14:foregroundMark x1="93377" y1="14286" x2="93377" y2="14286"/>
                          <a14:foregroundMark x1="38190" y1="6576" x2="58720" y2="7256"/>
                          <a14:foregroundMark x1="58720" y1="7256" x2="70419" y2="5442"/>
                          <a14:foregroundMark x1="26711" y1="95692" x2="30243" y2="88889"/>
                          <a14:foregroundMark x1="10155" y1="19728" x2="49890" y2="16327"/>
                          <a14:foregroundMark x1="57616" y1="19728" x2="83885" y2="7029"/>
                          <a14:foregroundMark x1="79691" y1="21542" x2="91170" y2="14739"/>
                          <a14:foregroundMark x1="91170" y1="14739" x2="83223" y2="5896"/>
                          <a14:foregroundMark x1="83223" y1="5896" x2="75276" y2="6803"/>
                          <a14:foregroundMark x1="92936" y1="7256" x2="87638" y2="17460"/>
                          <a14:foregroundMark x1="87638" y1="17460" x2="86976" y2="17460"/>
                          <a14:foregroundMark x1="81898" y1="9751" x2="81898" y2="12698"/>
                          <a14:foregroundMark x1="94260" y1="9977" x2="89845" y2="20635"/>
                          <a14:foregroundMark x1="89845" y1="20635" x2="85872" y2="21315"/>
                          <a14:foregroundMark x1="5519" y1="4535" x2="5960" y2="20181"/>
                          <a14:foregroundMark x1="5960" y1="20181" x2="8609" y2="21315"/>
                          <a14:foregroundMark x1="8389" y1="12472" x2="22517" y2="12925"/>
                          <a14:foregroundMark x1="22517" y1="12925" x2="23400" y2="12698"/>
                          <a14:foregroundMark x1="26490" y1="19955" x2="41060" y2="18367"/>
                          <a14:foregroundMark x1="41060" y1="18367" x2="73068" y2="21088"/>
                          <a14:foregroundMark x1="73068" y1="21088" x2="80795" y2="20635"/>
                          <a14:foregroundMark x1="42384" y1="13605" x2="45916" y2="14059"/>
                          <a14:foregroundMark x1="3974" y1="6576" x2="3311" y2="16327"/>
                          <a14:foregroundMark x1="20088" y1="4762" x2="86313" y2="7483"/>
                          <a14:foregroundMark x1="86313" y1="7483" x2="92274" y2="18821"/>
                          <a14:foregroundMark x1="92274" y1="18821" x2="58720" y2="8844"/>
                          <a14:foregroundMark x1="58720" y1="8844" x2="8830" y2="11791"/>
                          <a14:foregroundMark x1="8830" y1="11791" x2="18543" y2="4082"/>
                          <a14:foregroundMark x1="18543" y1="4082" x2="24503" y2="7483"/>
                        </a14:backgroundRemoval>
                      </a14:imgEffect>
                    </a14:imgLayer>
                  </a14:imgProps>
                </a:ext>
              </a:extLst>
            </a:blip>
            <a:stretch>
              <a:fillRect/>
            </a:stretch>
          </p:blipFill>
          <p:spPr>
            <a:xfrm>
              <a:off x="1979357" y="1156209"/>
              <a:ext cx="5185285" cy="5047926"/>
            </a:xfrm>
            <a:prstGeom prst="rect">
              <a:avLst/>
            </a:prstGeom>
          </p:spPr>
        </p:pic>
        <p:sp>
          <p:nvSpPr>
            <p:cNvPr id="32" name="Oval 31">
              <a:extLst>
                <a:ext uri="{FF2B5EF4-FFF2-40B4-BE49-F238E27FC236}">
                  <a16:creationId xmlns:a16="http://schemas.microsoft.com/office/drawing/2014/main" id="{1461D619-FFFD-299E-443D-B06A5A034A1B}"/>
                </a:ext>
              </a:extLst>
            </p:cNvPr>
            <p:cNvSpPr/>
            <p:nvPr/>
          </p:nvSpPr>
          <p:spPr>
            <a:xfrm>
              <a:off x="1294079" y="276045"/>
              <a:ext cx="6555842" cy="6305909"/>
            </a:xfrm>
            <a:prstGeom prst="ellipse">
              <a:avLst/>
            </a:prstGeom>
            <a:noFill/>
            <a:ln w="76200">
              <a:solidFill>
                <a:srgbClr val="FB5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3F277806-9DDA-9E19-581E-AFE4F67EAE08}"/>
              </a:ext>
            </a:extLst>
          </p:cNvPr>
          <p:cNvGrpSpPr/>
          <p:nvPr/>
        </p:nvGrpSpPr>
        <p:grpSpPr>
          <a:xfrm>
            <a:off x="3980089" y="5616216"/>
            <a:ext cx="1183821" cy="1190662"/>
            <a:chOff x="1294079" y="276045"/>
            <a:chExt cx="6555842" cy="6305909"/>
          </a:xfrm>
        </p:grpSpPr>
        <p:sp>
          <p:nvSpPr>
            <p:cNvPr id="29" name="Oval 28">
              <a:extLst>
                <a:ext uri="{FF2B5EF4-FFF2-40B4-BE49-F238E27FC236}">
                  <a16:creationId xmlns:a16="http://schemas.microsoft.com/office/drawing/2014/main" id="{DE2AD827-9F23-6259-D103-6C05F6515D0E}"/>
                </a:ext>
              </a:extLst>
            </p:cNvPr>
            <p:cNvSpPr/>
            <p:nvPr/>
          </p:nvSpPr>
          <p:spPr>
            <a:xfrm>
              <a:off x="1294079" y="276045"/>
              <a:ext cx="6555842" cy="6305909"/>
            </a:xfrm>
            <a:prstGeom prst="ellipse">
              <a:avLst/>
            </a:prstGeom>
            <a:noFill/>
            <a:ln w="76200">
              <a:solidFill>
                <a:srgbClr val="FB5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F6509361-9374-F5D0-8921-57DD6A56C7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488" b="92394" l="3178" r="93644">
                          <a14:foregroundMark x1="8051" y1="87696" x2="9958" y2="80313"/>
                          <a14:foregroundMark x1="3178" y1="90157" x2="4661" y2="87248"/>
                          <a14:foregroundMark x1="44068" y1="90157" x2="62288" y2="92394"/>
                          <a14:foregroundMark x1="16949" y1="6264" x2="21822" y2="16555"/>
                          <a14:foregroundMark x1="21822" y1="16555" x2="37076" y2="8501"/>
                          <a14:foregroundMark x1="37076" y1="8501" x2="45763" y2="20805"/>
                          <a14:foregroundMark x1="45763" y1="20805" x2="55508" y2="13423"/>
                          <a14:foregroundMark x1="55508" y1="13423" x2="67373" y2="12528"/>
                          <a14:foregroundMark x1="67373" y1="12528" x2="89407" y2="15660"/>
                          <a14:foregroundMark x1="89407" y1="15660" x2="89619" y2="17897"/>
                          <a14:foregroundMark x1="24576" y1="6488" x2="56568" y2="7830"/>
                          <a14:foregroundMark x1="93644" y1="17897" x2="93008" y2="15884"/>
                        </a14:backgroundRemoval>
                      </a14:imgEffect>
                    </a14:imgLayer>
                  </a14:imgProps>
                </a:ext>
              </a:extLst>
            </a:blip>
            <a:stretch>
              <a:fillRect/>
            </a:stretch>
          </p:blipFill>
          <p:spPr>
            <a:xfrm>
              <a:off x="1815698" y="876084"/>
              <a:ext cx="5391393" cy="5105832"/>
            </a:xfrm>
            <a:prstGeom prst="rect">
              <a:avLst/>
            </a:prstGeom>
          </p:spPr>
        </p:pic>
      </p:grpSp>
      <p:grpSp>
        <p:nvGrpSpPr>
          <p:cNvPr id="20" name="Group 19">
            <a:extLst>
              <a:ext uri="{FF2B5EF4-FFF2-40B4-BE49-F238E27FC236}">
                <a16:creationId xmlns:a16="http://schemas.microsoft.com/office/drawing/2014/main" id="{45AA82C1-8C92-A006-D200-FB6FF7266172}"/>
              </a:ext>
            </a:extLst>
          </p:cNvPr>
          <p:cNvGrpSpPr/>
          <p:nvPr/>
        </p:nvGrpSpPr>
        <p:grpSpPr>
          <a:xfrm>
            <a:off x="949869" y="1232222"/>
            <a:ext cx="1183821" cy="1190662"/>
            <a:chOff x="1294079" y="276045"/>
            <a:chExt cx="6555842" cy="6305909"/>
          </a:xfrm>
        </p:grpSpPr>
        <p:sp>
          <p:nvSpPr>
            <p:cNvPr id="27" name="Oval 26">
              <a:extLst>
                <a:ext uri="{FF2B5EF4-FFF2-40B4-BE49-F238E27FC236}">
                  <a16:creationId xmlns:a16="http://schemas.microsoft.com/office/drawing/2014/main" id="{E08C5EDF-10C7-24EF-132D-304877EBF289}"/>
                </a:ext>
              </a:extLst>
            </p:cNvPr>
            <p:cNvSpPr/>
            <p:nvPr/>
          </p:nvSpPr>
          <p:spPr>
            <a:xfrm>
              <a:off x="1294079" y="276045"/>
              <a:ext cx="6555842" cy="6305909"/>
            </a:xfrm>
            <a:prstGeom prst="ellipse">
              <a:avLst/>
            </a:prstGeom>
            <a:noFill/>
            <a:ln w="76200">
              <a:solidFill>
                <a:srgbClr val="FB5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0839ECF3-6A74-638D-3BF1-2F15E6AE5BE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24" b="90000" l="6458" r="91513">
                          <a14:foregroundMark x1="13653" y1="7381" x2="40590" y2="12619"/>
                          <a14:foregroundMark x1="40590" y1="12619" x2="70295" y2="8810"/>
                          <a14:foregroundMark x1="70295" y1="8810" x2="76568" y2="18810"/>
                          <a14:foregroundMark x1="76568" y1="18810" x2="67343" y2="19524"/>
                          <a14:foregroundMark x1="67343" y1="19524" x2="57196" y2="15000"/>
                          <a14:foregroundMark x1="57196" y1="15000" x2="19926" y2="22619"/>
                          <a14:foregroundMark x1="19926" y1="22619" x2="15498" y2="21905"/>
                          <a14:foregroundMark x1="23801" y1="5952" x2="59594" y2="5952"/>
                          <a14:foregroundMark x1="80258" y1="31190" x2="89114" y2="36190"/>
                          <a14:foregroundMark x1="89114" y1="36190" x2="89483" y2="36905"/>
                          <a14:foregroundMark x1="82657" y1="30476" x2="83948" y2="29524"/>
                          <a14:foregroundMark x1="49815" y1="30714" x2="58487" y2="39762"/>
                          <a14:foregroundMark x1="52030" y1="41190" x2="56458" y2="33571"/>
                          <a14:foregroundMark x1="50923" y1="37381" x2="53690" y2="41190"/>
                          <a14:foregroundMark x1="53321" y1="31905" x2="57565" y2="34524"/>
                          <a14:foregroundMark x1="55166" y1="30476" x2="57380" y2="34286"/>
                          <a14:foregroundMark x1="88745" y1="31667" x2="88745" y2="29286"/>
                          <a14:foregroundMark x1="86716" y1="31667" x2="89299" y2="28571"/>
                          <a14:foregroundMark x1="88192" y1="25952" x2="87638" y2="32143"/>
                          <a14:foregroundMark x1="89852" y1="25952" x2="87638" y2="31190"/>
                          <a14:foregroundMark x1="21956" y1="28333" x2="17897" y2="38333"/>
                          <a14:foregroundMark x1="15498" y1="32857" x2="25646" y2="37381"/>
                          <a14:foregroundMark x1="31550" y1="61190" x2="41328" y2="59048"/>
                          <a14:foregroundMark x1="41328" y1="59048" x2="33210" y2="63810"/>
                          <a14:foregroundMark x1="58487" y1="68095" x2="60332" y2="67381"/>
                          <a14:foregroundMark x1="61439" y1="65952" x2="66790" y2="63095"/>
                          <a14:foregroundMark x1="83395" y1="61667" x2="91697" y2="69048"/>
                          <a14:foregroundMark x1="91697" y1="69048" x2="85240" y2="60000"/>
                          <a14:foregroundMark x1="85240" y1="60000" x2="86347" y2="59762"/>
                          <a14:foregroundMark x1="88930" y1="63095" x2="90959" y2="65476"/>
                          <a14:foregroundMark x1="84686" y1="67857" x2="87085" y2="70000"/>
                          <a14:foregroundMark x1="71587" y1="88333" x2="76384" y2="84048"/>
                          <a14:foregroundMark x1="74539" y1="82381" x2="75092" y2="82143"/>
                          <a14:foregroundMark x1="32841" y1="90476" x2="36347" y2="90000"/>
                          <a14:foregroundMark x1="41697" y1="84286" x2="38192" y2="85476"/>
                          <a14:foregroundMark x1="6642" y1="88810" x2="15129" y2="82619"/>
                          <a14:foregroundMark x1="15129" y1="82619" x2="13284" y2="83095"/>
                          <a14:foregroundMark x1="12177" y1="88810" x2="9779" y2="82143"/>
                          <a14:foregroundMark x1="7749" y1="56429" x2="9779" y2="55714"/>
                          <a14:foregroundMark x1="10332" y1="54762" x2="10701" y2="63571"/>
                          <a14:foregroundMark x1="12177" y1="58333" x2="15498" y2="58810"/>
                          <a14:foregroundMark x1="19373" y1="22143" x2="20111" y2="30714"/>
                          <a14:foregroundMark x1="33579" y1="53571" x2="33948" y2="54286"/>
                          <a14:foregroundMark x1="86531" y1="28333" x2="88930" y2="32619"/>
                          <a14:foregroundMark x1="22140" y1="29286" x2="25277" y2="24762"/>
                          <a14:foregroundMark x1="24170" y1="30476" x2="25830" y2="24762"/>
                          <a14:foregroundMark x1="26384" y1="25476" x2="25646" y2="28333"/>
                          <a14:foregroundMark x1="85240" y1="29762" x2="87823" y2="27857"/>
                          <a14:foregroundMark x1="20480" y1="4286" x2="33026" y2="5000"/>
                          <a14:foregroundMark x1="33026" y1="5000" x2="52214" y2="4524"/>
                          <a14:foregroundMark x1="52214" y1="4524" x2="52214" y2="4524"/>
                          <a14:foregroundMark x1="83210" y1="21190" x2="87823" y2="28095"/>
                          <a14:foregroundMark x1="83948" y1="21429" x2="86162" y2="24286"/>
                          <a14:foregroundMark x1="85793" y1="22381" x2="86900" y2="25000"/>
                        </a14:backgroundRemoval>
                      </a14:imgEffect>
                    </a14:imgLayer>
                  </a14:imgProps>
                </a:ext>
              </a:extLst>
            </a:blip>
            <a:stretch>
              <a:fillRect/>
            </a:stretch>
          </p:blipFill>
          <p:spPr>
            <a:xfrm>
              <a:off x="1714679" y="1144077"/>
              <a:ext cx="6135242" cy="4754247"/>
            </a:xfrm>
            <a:prstGeom prst="rect">
              <a:avLst/>
            </a:prstGeom>
          </p:spPr>
        </p:pic>
      </p:grpSp>
      <p:grpSp>
        <p:nvGrpSpPr>
          <p:cNvPr id="21" name="Group 20">
            <a:extLst>
              <a:ext uri="{FF2B5EF4-FFF2-40B4-BE49-F238E27FC236}">
                <a16:creationId xmlns:a16="http://schemas.microsoft.com/office/drawing/2014/main" id="{777CCDEB-3C81-075F-B24C-551B114CEB37}"/>
              </a:ext>
            </a:extLst>
          </p:cNvPr>
          <p:cNvGrpSpPr/>
          <p:nvPr/>
        </p:nvGrpSpPr>
        <p:grpSpPr>
          <a:xfrm>
            <a:off x="6988417" y="1232222"/>
            <a:ext cx="1183821" cy="1190662"/>
            <a:chOff x="1294079" y="276045"/>
            <a:chExt cx="6555842" cy="6305909"/>
          </a:xfrm>
        </p:grpSpPr>
        <p:sp>
          <p:nvSpPr>
            <p:cNvPr id="25" name="Oval 24">
              <a:extLst>
                <a:ext uri="{FF2B5EF4-FFF2-40B4-BE49-F238E27FC236}">
                  <a16:creationId xmlns:a16="http://schemas.microsoft.com/office/drawing/2014/main" id="{D62008C4-A16E-461C-FD1F-BD87CFC65F19}"/>
                </a:ext>
              </a:extLst>
            </p:cNvPr>
            <p:cNvSpPr/>
            <p:nvPr/>
          </p:nvSpPr>
          <p:spPr>
            <a:xfrm>
              <a:off x="1294079" y="276045"/>
              <a:ext cx="6555842" cy="6305909"/>
            </a:xfrm>
            <a:prstGeom prst="ellipse">
              <a:avLst/>
            </a:prstGeom>
            <a:noFill/>
            <a:ln w="76200">
              <a:solidFill>
                <a:srgbClr val="FB5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76CC3B27-A3F3-4510-60D2-1D358591A29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75" b="93722" l="5376" r="89247">
                          <a14:foregroundMark x1="39785" y1="88789" x2="41720" y2="88341"/>
                          <a14:foregroundMark x1="46237" y1="93946" x2="47957" y2="92377"/>
                          <a14:foregroundMark x1="34409" y1="89686" x2="38280" y2="88789"/>
                          <a14:foregroundMark x1="36129" y1="86771" x2="38710" y2="87668"/>
                          <a14:foregroundMark x1="10323" y1="21973" x2="19785" y2="11211"/>
                          <a14:foregroundMark x1="19785" y1="11211" x2="47527" y2="9193"/>
                          <a14:foregroundMark x1="47527" y1="9193" x2="62796" y2="12332"/>
                          <a14:foregroundMark x1="62796" y1="12332" x2="73118" y2="8520"/>
                          <a14:foregroundMark x1="73118" y1="8520" x2="85376" y2="10090"/>
                          <a14:foregroundMark x1="85376" y1="10090" x2="87957" y2="17040"/>
                          <a14:foregroundMark x1="86237" y1="17937" x2="15699" y2="20404"/>
                          <a14:foregroundMark x1="8387" y1="20404" x2="12688" y2="10090"/>
                          <a14:foregroundMark x1="12688" y1="10090" x2="23871" y2="7175"/>
                          <a14:foregroundMark x1="23871" y1="7175" x2="51183" y2="19955"/>
                          <a14:foregroundMark x1="51183" y1="19955" x2="59570" y2="8296"/>
                          <a14:foregroundMark x1="59570" y1="8296" x2="72258" y2="18386"/>
                          <a14:foregroundMark x1="72258" y1="18386" x2="86237" y2="13229"/>
                          <a14:foregroundMark x1="86237" y1="13229" x2="69247" y2="7623"/>
                          <a14:foregroundMark x1="69247" y1="7623" x2="35914" y2="7399"/>
                          <a14:foregroundMark x1="22151" y1="14574" x2="32258" y2="15471"/>
                          <a14:foregroundMark x1="45161" y1="22197" x2="77204" y2="20628"/>
                          <a14:foregroundMark x1="80215" y1="22646" x2="88387" y2="12556"/>
                          <a14:foregroundMark x1="88387" y1="12556" x2="83656" y2="8744"/>
                          <a14:foregroundMark x1="13118" y1="6951" x2="5376" y2="19058"/>
                          <a14:foregroundMark x1="5376" y1="19058" x2="7097" y2="20852"/>
                          <a14:foregroundMark x1="34194" y1="30493" x2="37419" y2="30717"/>
                          <a14:foregroundMark x1="34624" y1="30942" x2="37204" y2="33184"/>
                          <a14:foregroundMark x1="36989" y1="90807" x2="39785" y2="88565"/>
                          <a14:foregroundMark x1="43656" y1="92152" x2="46237" y2="92825"/>
                        </a14:backgroundRemoval>
                      </a14:imgEffect>
                    </a14:imgLayer>
                  </a14:imgProps>
                </a:ext>
              </a:extLst>
            </a:blip>
            <a:stretch>
              <a:fillRect/>
            </a:stretch>
          </p:blipFill>
          <p:spPr>
            <a:xfrm>
              <a:off x="2046886" y="1037506"/>
              <a:ext cx="5380457" cy="5160610"/>
            </a:xfrm>
            <a:prstGeom prst="rect">
              <a:avLst/>
            </a:prstGeom>
          </p:spPr>
        </p:pic>
      </p:grpSp>
      <p:grpSp>
        <p:nvGrpSpPr>
          <p:cNvPr id="22" name="Group 21">
            <a:extLst>
              <a:ext uri="{FF2B5EF4-FFF2-40B4-BE49-F238E27FC236}">
                <a16:creationId xmlns:a16="http://schemas.microsoft.com/office/drawing/2014/main" id="{EAC89E8E-A90F-4E69-23E5-602FB9A2BDF4}"/>
              </a:ext>
            </a:extLst>
          </p:cNvPr>
          <p:cNvGrpSpPr/>
          <p:nvPr/>
        </p:nvGrpSpPr>
        <p:grpSpPr>
          <a:xfrm>
            <a:off x="3969144" y="38166"/>
            <a:ext cx="1183821" cy="1190662"/>
            <a:chOff x="1294079" y="276045"/>
            <a:chExt cx="6555842" cy="6305909"/>
          </a:xfrm>
        </p:grpSpPr>
        <p:sp>
          <p:nvSpPr>
            <p:cNvPr id="23" name="Oval 22">
              <a:extLst>
                <a:ext uri="{FF2B5EF4-FFF2-40B4-BE49-F238E27FC236}">
                  <a16:creationId xmlns:a16="http://schemas.microsoft.com/office/drawing/2014/main" id="{07999A47-D5F8-A862-D484-E13EEE595010}"/>
                </a:ext>
              </a:extLst>
            </p:cNvPr>
            <p:cNvSpPr/>
            <p:nvPr/>
          </p:nvSpPr>
          <p:spPr>
            <a:xfrm>
              <a:off x="1294079" y="276045"/>
              <a:ext cx="6555842" cy="6305909"/>
            </a:xfrm>
            <a:prstGeom prst="ellipse">
              <a:avLst/>
            </a:prstGeom>
            <a:noFill/>
            <a:ln w="76200">
              <a:solidFill>
                <a:srgbClr val="FB5E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51B509EA-BFDB-0D0E-D325-0504AB82FD3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776" b="94919" l="2805" r="99835">
                          <a14:foregroundMark x1="3795" y1="45497" x2="11881" y2="50115"/>
                          <a14:foregroundMark x1="11881" y1="50115" x2="21782" y2="42725"/>
                          <a14:foregroundMark x1="21782" y1="42725" x2="22607" y2="55658"/>
                          <a14:foregroundMark x1="22607" y1="55658" x2="39934" y2="60970"/>
                          <a14:foregroundMark x1="12376" y1="62587" x2="8746" y2="51963"/>
                          <a14:foregroundMark x1="8746" y1="51963" x2="6931" y2="51963"/>
                          <a14:foregroundMark x1="4950" y1="52656" x2="6271" y2="53349"/>
                          <a14:foregroundMark x1="12706" y1="60970" x2="18977" y2="56582"/>
                          <a14:foregroundMark x1="19472" y1="46651" x2="22277" y2="51039"/>
                          <a14:foregroundMark x1="20957" y1="43187" x2="34818" y2="40878"/>
                          <a14:foregroundMark x1="34818" y1="40878" x2="38944" y2="43418"/>
                          <a14:foregroundMark x1="26403" y1="88684" x2="24917" y2="85219"/>
                          <a14:foregroundMark x1="24257" y1="90531" x2="23927" y2="88915"/>
                          <a14:foregroundMark x1="45710" y1="92841" x2="38119" y2="93533"/>
                          <a14:foregroundMark x1="67162" y1="95150" x2="75413" y2="95612"/>
                          <a14:foregroundMark x1="89934" y1="66744" x2="99835" y2="77598"/>
                          <a14:foregroundMark x1="99835" y1="77598" x2="99835" y2="77598"/>
                          <a14:foregroundMark x1="30693" y1="7621" x2="35149" y2="18938"/>
                          <a14:foregroundMark x1="35149" y1="18938" x2="44389" y2="13395"/>
                          <a14:foregroundMark x1="44389" y1="13395" x2="54290" y2="19630"/>
                          <a14:foregroundMark x1="54290" y1="19630" x2="62376" y2="9700"/>
                          <a14:foregroundMark x1="62376" y1="9700" x2="67657" y2="20785"/>
                          <a14:foregroundMark x1="67657" y1="20785" x2="71287" y2="11085"/>
                          <a14:foregroundMark x1="64521" y1="8776" x2="42904" y2="9007"/>
                          <a14:foregroundMark x1="29043" y1="11778" x2="35644" y2="10393"/>
                          <a14:foregroundMark x1="29043" y1="14550" x2="35314" y2="22402"/>
                          <a14:foregroundMark x1="35314" y1="22402" x2="42904" y2="22402"/>
                          <a14:foregroundMark x1="44224" y1="24018" x2="57756" y2="22633"/>
                          <a14:foregroundMark x1="57756" y1="22633" x2="63201" y2="24018"/>
                          <a14:foregroundMark x1="66172" y1="24480" x2="74257" y2="15704"/>
                          <a14:foregroundMark x1="74257" y1="15704" x2="65842" y2="10162"/>
                          <a14:foregroundMark x1="65842" y1="10162" x2="65017" y2="10393"/>
                          <a14:foregroundMark x1="8581" y1="46189" x2="12541" y2="46420"/>
                        </a14:backgroundRemoval>
                      </a14:imgEffect>
                    </a14:imgLayer>
                  </a14:imgProps>
                </a:ext>
              </a:extLst>
            </a:blip>
            <a:stretch>
              <a:fillRect/>
            </a:stretch>
          </p:blipFill>
          <p:spPr>
            <a:xfrm>
              <a:off x="1294079" y="987275"/>
              <a:ext cx="6381208" cy="4559510"/>
            </a:xfrm>
            <a:prstGeom prst="rect">
              <a:avLst/>
            </a:prstGeom>
          </p:spPr>
        </p:pic>
      </p:grpSp>
      <p:sp>
        <p:nvSpPr>
          <p:cNvPr id="41" name="TextBox 40">
            <a:extLst>
              <a:ext uri="{FF2B5EF4-FFF2-40B4-BE49-F238E27FC236}">
                <a16:creationId xmlns:a16="http://schemas.microsoft.com/office/drawing/2014/main" id="{87F30E9D-98FC-06D1-8996-A048811EFCB2}"/>
              </a:ext>
            </a:extLst>
          </p:cNvPr>
          <p:cNvSpPr txBox="1"/>
          <p:nvPr/>
        </p:nvSpPr>
        <p:spPr>
          <a:xfrm>
            <a:off x="2302720" y="2482415"/>
            <a:ext cx="4644227" cy="2754024"/>
          </a:xfrm>
          <a:prstGeom prst="rect">
            <a:avLst/>
          </a:prstGeom>
          <a:noFill/>
        </p:spPr>
        <p:txBody>
          <a:bodyPr wrap="square" rtlCol="0">
            <a:spAutoFit/>
          </a:bodyPr>
          <a:lstStyle/>
          <a:p>
            <a:pPr algn="ctr"/>
            <a:r>
              <a:rPr lang="en-GB" sz="1600" dirty="0">
                <a:solidFill>
                  <a:srgbClr val="FB5E40"/>
                </a:solidFill>
              </a:rPr>
              <a:t>teach us about the behaviours we need for learning.</a:t>
            </a:r>
          </a:p>
          <a:p>
            <a:pPr algn="ctr"/>
            <a:r>
              <a:rPr lang="en-GB" sz="1600" dirty="0">
                <a:solidFill>
                  <a:srgbClr val="FB5E40"/>
                </a:solidFill>
              </a:rPr>
              <a:t>In this book, we learn through the story of</a:t>
            </a:r>
          </a:p>
          <a:p>
            <a:pPr algn="ctr"/>
            <a:endParaRPr lang="en-GB" sz="1050" dirty="0">
              <a:solidFill>
                <a:srgbClr val="FB5E40"/>
              </a:solidFill>
            </a:endParaRPr>
          </a:p>
          <a:p>
            <a:pPr algn="ctr"/>
            <a:r>
              <a:rPr lang="en-GB" b="1" dirty="0">
                <a:solidFill>
                  <a:srgbClr val="FB5E40"/>
                </a:solidFill>
              </a:rPr>
              <a:t>Oscar the Reflective Owl.</a:t>
            </a:r>
          </a:p>
          <a:p>
            <a:pPr algn="ctr"/>
            <a:endParaRPr lang="en-GB" sz="1050" b="1" dirty="0">
              <a:solidFill>
                <a:srgbClr val="FB5E40"/>
              </a:solidFill>
            </a:endParaRPr>
          </a:p>
          <a:p>
            <a:pPr algn="ctr" fontAlgn="base">
              <a:lnSpc>
                <a:spcPct val="107000"/>
              </a:lnSpc>
              <a:spcAft>
                <a:spcPts val="800"/>
              </a:spcAft>
            </a:pPr>
            <a:r>
              <a:rPr lang="en-GB" sz="1600" b="1" kern="100" dirty="0">
                <a:solidFill>
                  <a:srgbClr val="FB5E40"/>
                </a:solidFill>
                <a:effectLst/>
                <a:latin typeface="Calibri" panose="020F0502020204030204" pitchFamily="34" charset="0"/>
                <a:ea typeface="Times New Roman" panose="02020603050405020304" pitchFamily="18" charset="0"/>
                <a:cs typeface="Times New Roman" panose="02020603050405020304" pitchFamily="18" charset="0"/>
              </a:rPr>
              <a:t>Reflectiveness</a:t>
            </a:r>
            <a:r>
              <a:rPr lang="en-GB" sz="1600" kern="100" dirty="0">
                <a:solidFill>
                  <a:srgbClr val="FB5E40"/>
                </a:solidFill>
                <a:effectLst/>
                <a:latin typeface="Calibri" panose="020F0502020204030204" pitchFamily="34" charset="0"/>
                <a:ea typeface="Times New Roman" panose="02020603050405020304" pitchFamily="18" charset="0"/>
                <a:cs typeface="Times New Roman" panose="02020603050405020304" pitchFamily="18" charset="0"/>
              </a:rPr>
              <a:t>: We want our children to be thoughtful, considerate learners who ask themselves questions to challenge and support their progress.  Reflecting on their own successes and failures and identifying how they can improve is an important part of lifelong learning.</a:t>
            </a:r>
            <a:endParaRPr lang="en-GB" sz="1600" dirty="0">
              <a:solidFill>
                <a:srgbClr val="FB5E40"/>
              </a:solidFill>
            </a:endParaRPr>
          </a:p>
        </p:txBody>
      </p:sp>
    </p:spTree>
    <p:extLst>
      <p:ext uri="{BB962C8B-B14F-4D97-AF65-F5344CB8AC3E}">
        <p14:creationId xmlns:p14="http://schemas.microsoft.com/office/powerpoint/2010/main" val="228306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58C51-8F73-ED99-4AF5-03D188BCE1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429554" y="4166967"/>
            <a:ext cx="2284889" cy="2459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764DABBA-AAC5-0582-7C0B-DD74122884CF}"/>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2000" b="1" i="0" u="none" strike="noStrike" cap="none" normalizeH="0" baseline="0">
                <a:ln>
                  <a:noFill/>
                </a:ln>
                <a:solidFill>
                  <a:srgbClr val="002060"/>
                </a:solidFill>
                <a:effectLst/>
                <a:latin typeface="Arial" panose="020B0604020202020204" pitchFamily="34" charset="0"/>
                <a:ea typeface="Calibri" panose="020F0502020204030204" pitchFamily="34" charset="0"/>
              </a:rPr>
            </a:br>
            <a:endParaRPr kumimoji="0" lang="en-GB"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5" name="Frame 4">
            <a:extLst>
              <a:ext uri="{FF2B5EF4-FFF2-40B4-BE49-F238E27FC236}">
                <a16:creationId xmlns:a16="http://schemas.microsoft.com/office/drawing/2014/main" id="{0FBB0745-3CAD-3055-173E-58FA75BF4D0F}"/>
              </a:ext>
            </a:extLst>
          </p:cNvPr>
          <p:cNvSpPr/>
          <p:nvPr/>
        </p:nvSpPr>
        <p:spPr>
          <a:xfrm>
            <a:off x="0" y="0"/>
            <a:ext cx="9144000" cy="6858000"/>
          </a:xfrm>
          <a:prstGeom prst="frame">
            <a:avLst>
              <a:gd name="adj1" fmla="val 157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2">
            <a:extLst>
              <a:ext uri="{FF2B5EF4-FFF2-40B4-BE49-F238E27FC236}">
                <a16:creationId xmlns:a16="http://schemas.microsoft.com/office/drawing/2014/main" id="{5B29ECC9-C2B3-BCCF-DF58-0FD927B1B47F}"/>
              </a:ext>
            </a:extLst>
          </p:cNvPr>
          <p:cNvSpPr>
            <a:spLocks noChangeArrowheads="1"/>
          </p:cNvSpPr>
          <p:nvPr/>
        </p:nvSpPr>
        <p:spPr bwMode="auto">
          <a:xfrm>
            <a:off x="752651" y="390034"/>
            <a:ext cx="7638693" cy="370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Our Vision</a:t>
            </a:r>
            <a:endParaRPr kumimoji="0" lang="en-GB"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7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Our </a:t>
            </a:r>
            <a:r>
              <a:rPr kumimoji="0" lang="en-GB" altLang="en-US" sz="1400" b="1" i="0" u="none" strike="noStrike" cap="none" normalizeH="0" baseline="0" dirty="0">
                <a:ln>
                  <a:noFill/>
                </a:ln>
                <a:solidFill>
                  <a:srgbClr val="00B0F0"/>
                </a:solidFill>
                <a:effectLst/>
                <a:latin typeface="Calibri" panose="020F0502020204030204" pitchFamily="34" charset="0"/>
                <a:ea typeface="Calibri" panose="020F0502020204030204" pitchFamily="34" charset="0"/>
                <a:cs typeface="Calibri" panose="020F0502020204030204" pitchFamily="34" charset="0"/>
              </a:rPr>
              <a:t>vision</a:t>
            </a: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 for Silchester is for </a:t>
            </a:r>
            <a:r>
              <a:rPr kumimoji="0" lang="en-GB" altLang="en-US" sz="1400" b="1"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everyone to flourish</a:t>
            </a: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0" fontAlgn="base" latinLnBrk="0" hangingPunct="0">
              <a:lnSpc>
                <a:spcPct val="150000"/>
              </a:lnSpc>
              <a:spcBef>
                <a:spcPct val="0"/>
              </a:spcBef>
              <a:spcAft>
                <a:spcPct val="0"/>
              </a:spcAft>
              <a:buClrTx/>
              <a:buSzTx/>
              <a:buFontTx/>
              <a:buNone/>
              <a:tabLst/>
            </a:pPr>
            <a:r>
              <a:rPr lang="en-GB" altLang="en-US" sz="1400" dirty="0">
                <a:solidFill>
                  <a:srgbClr val="003380"/>
                </a:solidFill>
                <a:latin typeface="Calibri" panose="020F0502020204030204" pitchFamily="34" charset="0"/>
                <a:ea typeface="Calibri" panose="020F0502020204030204" pitchFamily="34" charset="0"/>
                <a:cs typeface="Calibri" panose="020F0502020204030204" pitchFamily="34" charset="0"/>
              </a:rPr>
              <a:t>Our school is a place of love, of belonging and family.</a:t>
            </a:r>
          </a:p>
          <a:p>
            <a:pPr marL="0" marR="0" lvl="0" indent="0" algn="ctr" defTabSz="914400" rtl="0" eaLnBrk="0" fontAlgn="base" latinLnBrk="0" hangingPunct="0">
              <a:lnSpc>
                <a:spcPct val="150000"/>
              </a:lnSpc>
              <a:spcBef>
                <a:spcPct val="0"/>
              </a:spcBef>
              <a:spcAft>
                <a:spcPct val="0"/>
              </a:spcAft>
              <a:buClrTx/>
              <a:buSzTx/>
              <a:buFontTx/>
              <a:buNone/>
              <a:tabLst/>
            </a:pPr>
            <a:r>
              <a:rPr lang="en-GB" altLang="en-US" sz="1400" dirty="0">
                <a:solidFill>
                  <a:srgbClr val="003380"/>
                </a:solidFill>
                <a:latin typeface="Calibri" panose="020F0502020204030204" pitchFamily="34" charset="0"/>
                <a:ea typeface="Calibri" panose="020F0502020204030204" pitchFamily="34" charset="0"/>
                <a:cs typeface="Calibri" panose="020F0502020204030204" pitchFamily="34" charset="0"/>
              </a:rPr>
              <a:t>We have a </a:t>
            </a:r>
            <a:r>
              <a:rPr lang="en-GB" altLang="en-US" sz="1400" u="sng" dirty="0">
                <a:solidFill>
                  <a:srgbClr val="003380"/>
                </a:solidFill>
                <a:latin typeface="Calibri" panose="020F0502020204030204" pitchFamily="34" charset="0"/>
                <a:ea typeface="Calibri" panose="020F0502020204030204" pitchFamily="34" charset="0"/>
                <a:cs typeface="Calibri" panose="020F0502020204030204" pitchFamily="34" charset="0"/>
              </a:rPr>
              <a:t>heart for people</a:t>
            </a:r>
            <a:r>
              <a:rPr lang="en-GB" altLang="en-US" sz="1400" dirty="0">
                <a:solidFill>
                  <a:srgbClr val="003380"/>
                </a:solidFill>
                <a:latin typeface="Calibri" panose="020F0502020204030204" pitchFamily="34" charset="0"/>
                <a:ea typeface="Calibri" panose="020F0502020204030204" pitchFamily="34" charset="0"/>
                <a:cs typeface="Calibri" panose="020F0502020204030204" pitchFamily="34" charset="0"/>
              </a:rPr>
              <a:t>, inspiring everyone to be the best version of themselves:</a:t>
            </a:r>
          </a:p>
          <a:p>
            <a:pPr marL="0" marR="0" lvl="0" indent="0" algn="ctr" defTabSz="914400" rtl="0" eaLnBrk="0" fontAlgn="base" latinLnBrk="0" hangingPunct="0">
              <a:lnSpc>
                <a:spcPct val="150000"/>
              </a:lnSpc>
              <a:spcBef>
                <a:spcPct val="0"/>
              </a:spcBef>
              <a:spcAft>
                <a:spcPct val="0"/>
              </a:spcAft>
              <a:buClrTx/>
              <a:buSzTx/>
              <a:buFontTx/>
              <a:buNone/>
              <a:tabLst/>
            </a:pPr>
            <a:r>
              <a:rPr lang="en-GB" altLang="en-US" sz="1400" dirty="0">
                <a:solidFill>
                  <a:srgbClr val="003380"/>
                </a:solidFill>
                <a:latin typeface="Calibri" panose="020F0502020204030204" pitchFamily="34" charset="0"/>
                <a:ea typeface="Calibri" panose="020F0502020204030204" pitchFamily="34" charset="0"/>
                <a:cs typeface="Calibri" panose="020F0502020204030204" pitchFamily="34" charset="0"/>
              </a:rPr>
              <a:t>for themselves, for others, for our community and for our world.</a:t>
            </a: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With our roots deeply embedded and nourished by our Christian values, we will </a:t>
            </a:r>
            <a:r>
              <a:rPr kumimoji="0" lang="en-GB" altLang="en-US" sz="1400" b="1"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thrive together</a:t>
            </a: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We will reach out to each other, our community and the wider world with</a:t>
            </a:r>
            <a:r>
              <a:rPr kumimoji="0" lang="en-GB" altLang="en-US" sz="1400" b="0" i="0" u="none" strike="noStrike" cap="none" normalizeH="0" baseline="0" dirty="0">
                <a:ln>
                  <a:noFill/>
                </a:ln>
                <a:solidFill>
                  <a:srgbClr val="00334D"/>
                </a:solidFill>
                <a:effectLst/>
                <a:latin typeface="Calibri" panose="020F0502020204030204" pitchFamily="34" charset="0"/>
                <a:ea typeface="Calibri" panose="020F0502020204030204" pitchFamily="34" charset="0"/>
                <a:cs typeface="Calibri" panose="020F0502020204030204" pitchFamily="34" charset="0"/>
              </a:rPr>
              <a:t> </a:t>
            </a:r>
            <a:r>
              <a:rPr kumimoji="0" lang="en-GB" altLang="en-US" sz="1400" b="0" i="0" u="none" strike="noStrike" cap="none" normalizeH="0" baseline="0" dirty="0">
                <a:ln>
                  <a:noFill/>
                </a:ln>
                <a:solidFill>
                  <a:srgbClr val="00B0F0"/>
                </a:solidFill>
                <a:effectLst/>
                <a:latin typeface="Dreaming Outloud Script Pro" panose="03050502040304050704" pitchFamily="66" charset="0"/>
                <a:ea typeface="Calibri" panose="020F0502020204030204" pitchFamily="34" charset="0"/>
                <a:cs typeface="Dreaming Outloud Script Pro" panose="03050502040304050704" pitchFamily="66" charset="0"/>
              </a:rPr>
              <a:t>compassion</a:t>
            </a:r>
            <a:r>
              <a:rPr kumimoji="0" lang="en-GB" altLang="en-US" sz="1400" b="0" i="0" u="none" strike="noStrike" cap="none" normalizeH="0" baseline="0" dirty="0">
                <a:ln>
                  <a:noFill/>
                </a:ln>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in our hearts. </a:t>
            </a:r>
            <a:endParaRPr kumimoji="0" lang="en-GB"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We will live bravely, showing </a:t>
            </a:r>
            <a:r>
              <a:rPr kumimoji="0" lang="en-GB" altLang="en-US" sz="1400" b="0" i="0" u="none" strike="noStrike" cap="none" normalizeH="0" baseline="0" dirty="0">
                <a:ln>
                  <a:noFill/>
                </a:ln>
                <a:solidFill>
                  <a:srgbClr val="00B0F0"/>
                </a:solidFill>
                <a:effectLst/>
                <a:latin typeface="Dreaming Outloud Script Pro" panose="03050502040304050704" pitchFamily="66" charset="0"/>
                <a:ea typeface="Calibri" panose="020F0502020204030204" pitchFamily="34" charset="0"/>
                <a:cs typeface="Dreaming Outloud Script Pro" panose="03050502040304050704" pitchFamily="66" charset="0"/>
              </a:rPr>
              <a:t>courage</a:t>
            </a:r>
            <a:r>
              <a:rPr kumimoji="0" lang="en-GB" altLang="en-US" sz="1400" b="0" i="0" u="none" strike="noStrike" cap="none" normalizeH="0" baseline="0" dirty="0">
                <a:ln>
                  <a:noFill/>
                </a:ln>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to keep going when facing challenge.</a:t>
            </a:r>
            <a:endParaRPr kumimoji="0" lang="en-GB"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We will </a:t>
            </a:r>
            <a:r>
              <a:rPr kumimoji="0" lang="en-GB" altLang="en-US" sz="1400" b="0" i="0" u="none" strike="noStrike" cap="none" normalizeH="0" baseline="0" dirty="0">
                <a:ln>
                  <a:noFill/>
                </a:ln>
                <a:solidFill>
                  <a:srgbClr val="00B0F0"/>
                </a:solidFill>
                <a:effectLst/>
                <a:latin typeface="Dreaming Outloud Script Pro" panose="03050502040304050704" pitchFamily="66" charset="0"/>
                <a:ea typeface="Calibri" panose="020F0502020204030204" pitchFamily="34" charset="0"/>
                <a:cs typeface="Dreaming Outloud Script Pro" panose="03050502040304050704" pitchFamily="66" charset="0"/>
              </a:rPr>
              <a:t>respect</a:t>
            </a:r>
            <a:r>
              <a:rPr kumimoji="0" lang="en-GB" altLang="en-US" sz="1400" b="0" i="0" u="none" strike="noStrike" cap="none" normalizeH="0" baseline="0" dirty="0">
                <a:ln>
                  <a:noFill/>
                </a:ln>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ourselves and others, embracing </a:t>
            </a:r>
            <a:r>
              <a:rPr lang="en-GB" altLang="en-US" sz="1400" dirty="0">
                <a:solidFill>
                  <a:srgbClr val="003380"/>
                </a:solidFill>
                <a:latin typeface="Calibri" panose="020F0502020204030204" pitchFamily="34" charset="0"/>
                <a:ea typeface="Calibri" panose="020F0502020204030204" pitchFamily="34" charset="0"/>
                <a:cs typeface="Calibri" panose="020F0502020204030204" pitchFamily="34" charset="0"/>
              </a:rPr>
              <a:t>everyone's</a:t>
            </a: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 unique gifts,</a:t>
            </a: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1400" b="0" i="0" u="none" strike="noStrike" cap="none" normalizeH="0" baseline="0" dirty="0">
                <a:ln>
                  <a:noFill/>
                </a:ln>
                <a:solidFill>
                  <a:srgbClr val="003380"/>
                </a:solidFill>
                <a:effectLst/>
                <a:latin typeface="Calibri" panose="020F0502020204030204" pitchFamily="34" charset="0"/>
                <a:ea typeface="Calibri" panose="020F0502020204030204" pitchFamily="34" charset="0"/>
                <a:cs typeface="Calibri" panose="020F0502020204030204" pitchFamily="34" charset="0"/>
              </a:rPr>
              <a:t>and value the contribution that we can all bring to God’s world. </a:t>
            </a:r>
            <a:endParaRPr kumimoji="0" lang="en-GB"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endParaRPr lang="en-GB" altLang="en-US" sz="1400" dirty="0">
              <a:solidFill>
                <a:srgbClr val="00338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015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FFD6AA-E040-C351-B951-CC29C4F3995C}"/>
              </a:ext>
            </a:extLst>
          </p:cNvPr>
          <p:cNvPicPr>
            <a:picLocks noChangeAspect="1"/>
          </p:cNvPicPr>
          <p:nvPr/>
        </p:nvPicPr>
        <p:blipFill rotWithShape="1">
          <a:blip r:embed="rId2"/>
          <a:srcRect l="7095" r="16558"/>
          <a:stretch/>
        </p:blipFill>
        <p:spPr>
          <a:xfrm>
            <a:off x="20" y="1282"/>
            <a:ext cx="9143980" cy="6856718"/>
          </a:xfrm>
          <a:prstGeom prst="rect">
            <a:avLst/>
          </a:prstGeom>
        </p:spPr>
      </p:pic>
      <p:sp>
        <p:nvSpPr>
          <p:cNvPr id="3" name="TextBox 2">
            <a:extLst>
              <a:ext uri="{FF2B5EF4-FFF2-40B4-BE49-F238E27FC236}">
                <a16:creationId xmlns:a16="http://schemas.microsoft.com/office/drawing/2014/main" id="{7CE807C9-4E44-4850-C759-36177EC86BA2}"/>
              </a:ext>
            </a:extLst>
          </p:cNvPr>
          <p:cNvSpPr txBox="1"/>
          <p:nvPr/>
        </p:nvSpPr>
        <p:spPr>
          <a:xfrm>
            <a:off x="173548" y="262892"/>
            <a:ext cx="5023555" cy="523220"/>
          </a:xfrm>
          <a:prstGeom prst="rect">
            <a:avLst/>
          </a:prstGeom>
          <a:noFill/>
        </p:spPr>
        <p:txBody>
          <a:bodyPr wrap="none" rtlCol="0">
            <a:spAutoFit/>
          </a:bodyPr>
          <a:lstStyle/>
          <a:p>
            <a:pPr algn="ctr"/>
            <a:r>
              <a:rPr lang="en-GB" sz="2800" b="1" dirty="0">
                <a:solidFill>
                  <a:srgbClr val="FB5E40"/>
                </a:solidFill>
                <a:latin typeface="Aptos ExtraBold" panose="020F0502020204030204" pitchFamily="34" charset="0"/>
              </a:rPr>
              <a:t>Barnaby the Resilient Badger</a:t>
            </a:r>
          </a:p>
        </p:txBody>
      </p:sp>
      <p:grpSp>
        <p:nvGrpSpPr>
          <p:cNvPr id="4" name="Group 3">
            <a:extLst>
              <a:ext uri="{FF2B5EF4-FFF2-40B4-BE49-F238E27FC236}">
                <a16:creationId xmlns:a16="http://schemas.microsoft.com/office/drawing/2014/main" id="{E3051277-6B67-4834-A7E2-587E853519C3}"/>
              </a:ext>
            </a:extLst>
          </p:cNvPr>
          <p:cNvGrpSpPr/>
          <p:nvPr/>
        </p:nvGrpSpPr>
        <p:grpSpPr>
          <a:xfrm>
            <a:off x="7912666" y="5227321"/>
            <a:ext cx="1505654" cy="787892"/>
            <a:chOff x="2546793" y="2646930"/>
            <a:chExt cx="3858163" cy="1837141"/>
          </a:xfrm>
        </p:grpSpPr>
        <p:pic>
          <p:nvPicPr>
            <p:cNvPr id="5" name="Picture 4">
              <a:extLst>
                <a:ext uri="{FF2B5EF4-FFF2-40B4-BE49-F238E27FC236}">
                  <a16:creationId xmlns:a16="http://schemas.microsoft.com/office/drawing/2014/main" id="{106C0859-9223-E058-6BE1-2B6EFCC87FB0}"/>
                </a:ext>
              </a:extLst>
            </p:cNvPr>
            <p:cNvPicPr>
              <a:picLocks noChangeAspect="1"/>
            </p:cNvPicPr>
            <p:nvPr/>
          </p:nvPicPr>
          <p:blipFill>
            <a:blip r:embed="rId3"/>
            <a:stretch>
              <a:fillRect/>
            </a:stretch>
          </p:blipFill>
          <p:spPr>
            <a:xfrm>
              <a:off x="2546793" y="2646930"/>
              <a:ext cx="3555427" cy="1837141"/>
            </a:xfrm>
            <a:prstGeom prst="rect">
              <a:avLst/>
            </a:prstGeom>
          </p:spPr>
        </p:pic>
        <p:sp>
          <p:nvSpPr>
            <p:cNvPr id="6" name="Isosceles Triangle 5">
              <a:extLst>
                <a:ext uri="{FF2B5EF4-FFF2-40B4-BE49-F238E27FC236}">
                  <a16:creationId xmlns:a16="http://schemas.microsoft.com/office/drawing/2014/main" id="{0310B88A-2D0B-19D6-1EAF-B9F208FC3224}"/>
                </a:ext>
              </a:extLst>
            </p:cNvPr>
            <p:cNvSpPr/>
            <p:nvPr/>
          </p:nvSpPr>
          <p:spPr>
            <a:xfrm rot="5400000">
              <a:off x="6053551" y="3771712"/>
              <a:ext cx="400751" cy="302058"/>
            </a:xfrm>
            <a:prstGeom prst="triangle">
              <a:avLst>
                <a:gd name="adj" fmla="val 80795"/>
              </a:avLst>
            </a:prstGeom>
            <a:solidFill>
              <a:srgbClr val="606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B6745AC1-52D7-D044-4624-9A6DD9E1DF26}"/>
                </a:ext>
              </a:extLst>
            </p:cNvPr>
            <p:cNvSpPr/>
            <p:nvPr/>
          </p:nvSpPr>
          <p:spPr>
            <a:xfrm rot="5772864">
              <a:off x="6100548" y="4016786"/>
              <a:ext cx="129390" cy="121244"/>
            </a:xfrm>
            <a:prstGeom prst="triangle">
              <a:avLst>
                <a:gd name="adj" fmla="val 100000"/>
              </a:avLst>
            </a:prstGeom>
            <a:solidFill>
              <a:srgbClr val="474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Rounded Corners 9">
            <a:extLst>
              <a:ext uri="{FF2B5EF4-FFF2-40B4-BE49-F238E27FC236}">
                <a16:creationId xmlns:a16="http://schemas.microsoft.com/office/drawing/2014/main" id="{2DFAEED5-3417-6D2E-4E7E-88CB6F1AE20F}"/>
              </a:ext>
            </a:extLst>
          </p:cNvPr>
          <p:cNvSpPr/>
          <p:nvPr/>
        </p:nvSpPr>
        <p:spPr>
          <a:xfrm>
            <a:off x="92559" y="123996"/>
            <a:ext cx="5183634" cy="2683859"/>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200" b="0" i="0" dirty="0">
                <a:solidFill>
                  <a:schemeClr val="tx1"/>
                </a:solidFill>
                <a:effectLst/>
                <a:latin typeface="Aptos SemiBold" panose="020B0004020202020204" pitchFamily="34" charset="0"/>
              </a:rPr>
              <a:t>Deep in the heart of </a:t>
            </a:r>
            <a:r>
              <a:rPr lang="en-GB" sz="1200" b="1" i="0" dirty="0">
                <a:solidFill>
                  <a:schemeClr val="tx1"/>
                </a:solidFill>
                <a:effectLst/>
                <a:latin typeface="Aptos ExtraBold" panose="020B0004020202020204" pitchFamily="34" charset="0"/>
              </a:rPr>
              <a:t>Silchester</a:t>
            </a:r>
            <a:r>
              <a:rPr lang="en-GB" sz="1200" b="0" i="0" dirty="0">
                <a:solidFill>
                  <a:schemeClr val="tx1"/>
                </a:solidFill>
                <a:effectLst/>
                <a:latin typeface="Aptos SemiBold" panose="020B0004020202020204" pitchFamily="34" charset="0"/>
              </a:rPr>
              <a:t> Forest…</a:t>
            </a:r>
          </a:p>
          <a:p>
            <a:pPr algn="ctr">
              <a:lnSpc>
                <a:spcPct val="150000"/>
              </a:lnSpc>
            </a:pPr>
            <a:r>
              <a:rPr lang="en-GB" sz="1200" dirty="0">
                <a:solidFill>
                  <a:schemeClr val="tx1"/>
                </a:solidFill>
                <a:latin typeface="Aptos SemiBold" panose="020B0004020202020204" pitchFamily="34" charset="0"/>
              </a:rPr>
              <a:t>Where the</a:t>
            </a:r>
            <a:r>
              <a:rPr lang="en-GB" sz="1200" b="0" i="0" dirty="0">
                <a:solidFill>
                  <a:schemeClr val="tx1"/>
                </a:solidFill>
                <a:effectLst/>
                <a:latin typeface="Aptos SemiBold" panose="020B0004020202020204" pitchFamily="34" charset="0"/>
              </a:rPr>
              <a:t> oak trees stand tall and the evergreens sway.</a:t>
            </a:r>
          </a:p>
          <a:p>
            <a:pPr algn="ctr">
              <a:lnSpc>
                <a:spcPct val="150000"/>
              </a:lnSpc>
            </a:pPr>
            <a:r>
              <a:rPr lang="en-GB" sz="1200" dirty="0">
                <a:solidFill>
                  <a:schemeClr val="tx1"/>
                </a:solidFill>
                <a:latin typeface="Aptos SemiBold" panose="020B0004020202020204" pitchFamily="34" charset="0"/>
              </a:rPr>
              <a:t>Where the</a:t>
            </a:r>
            <a:r>
              <a:rPr lang="en-GB" sz="1200" b="0" i="0" dirty="0">
                <a:solidFill>
                  <a:schemeClr val="tx1"/>
                </a:solidFill>
                <a:effectLst/>
                <a:latin typeface="Aptos SemiBold" panose="020B0004020202020204" pitchFamily="34" charset="0"/>
              </a:rPr>
              <a:t> gorse bushes prickle, and the silver birch shines.</a:t>
            </a:r>
          </a:p>
          <a:p>
            <a:pPr algn="ctr">
              <a:lnSpc>
                <a:spcPct val="150000"/>
              </a:lnSpc>
            </a:pPr>
            <a:r>
              <a:rPr lang="en-GB" sz="1200" b="0" i="0" dirty="0">
                <a:solidFill>
                  <a:schemeClr val="tx1"/>
                </a:solidFill>
                <a:effectLst/>
                <a:latin typeface="Aptos SemiBold" panose="020B0004020202020204" pitchFamily="34" charset="0"/>
              </a:rPr>
              <a:t>Where the ground is soft with green bracken, mud, and moss.</a:t>
            </a:r>
          </a:p>
          <a:p>
            <a:pPr algn="ctr">
              <a:lnSpc>
                <a:spcPct val="150000"/>
              </a:lnSpc>
            </a:pPr>
            <a:r>
              <a:rPr lang="en-GB" sz="1200" b="0" i="0" dirty="0">
                <a:solidFill>
                  <a:schemeClr val="tx1"/>
                </a:solidFill>
                <a:effectLst/>
                <a:latin typeface="Aptos SemiBold" panose="020B0004020202020204" pitchFamily="34" charset="0"/>
              </a:rPr>
              <a:t>Whe</a:t>
            </a:r>
            <a:r>
              <a:rPr lang="en-GB" sz="1200" dirty="0">
                <a:solidFill>
                  <a:schemeClr val="tx1"/>
                </a:solidFill>
                <a:latin typeface="Aptos SemiBold" panose="020B0004020202020204" pitchFamily="34" charset="0"/>
              </a:rPr>
              <a:t>re the</a:t>
            </a:r>
            <a:r>
              <a:rPr lang="en-GB" sz="1200" b="0" i="0" dirty="0">
                <a:solidFill>
                  <a:schemeClr val="tx1"/>
                </a:solidFill>
                <a:effectLst/>
                <a:latin typeface="Aptos SemiBold" panose="020B0004020202020204" pitchFamily="34" charset="0"/>
              </a:rPr>
              <a:t> air is fresh and the pine needles perfume.</a:t>
            </a:r>
          </a:p>
          <a:p>
            <a:pPr algn="ctr">
              <a:lnSpc>
                <a:spcPct val="150000"/>
              </a:lnSpc>
            </a:pPr>
            <a:r>
              <a:rPr lang="en-GB" sz="1200" b="0" i="0" dirty="0">
                <a:solidFill>
                  <a:schemeClr val="tx1"/>
                </a:solidFill>
                <a:effectLst/>
                <a:latin typeface="Aptos SemiBold" panose="020B0004020202020204" pitchFamily="34" charset="0"/>
              </a:rPr>
              <a:t>Where the birds sing their song, and the leaves play their tune.</a:t>
            </a:r>
          </a:p>
          <a:p>
            <a:pPr algn="ctr">
              <a:lnSpc>
                <a:spcPct val="150000"/>
              </a:lnSpc>
            </a:pPr>
            <a:r>
              <a:rPr lang="en-GB" sz="1200" b="0" i="0" dirty="0">
                <a:solidFill>
                  <a:schemeClr val="tx1"/>
                </a:solidFill>
                <a:effectLst/>
                <a:latin typeface="Aptos SemiBold" panose="020B0004020202020204" pitchFamily="34" charset="0"/>
              </a:rPr>
              <a:t>Where red kites soar above and the cattle graze below.</a:t>
            </a:r>
          </a:p>
          <a:p>
            <a:pPr algn="ctr">
              <a:lnSpc>
                <a:spcPct val="150000"/>
              </a:lnSpc>
            </a:pPr>
            <a:r>
              <a:rPr lang="en-GB" sz="1200" b="0" i="0" dirty="0">
                <a:solidFill>
                  <a:schemeClr val="tx1"/>
                </a:solidFill>
                <a:effectLst/>
                <a:latin typeface="Aptos SemiBold" panose="020B0004020202020204" pitchFamily="34" charset="0"/>
              </a:rPr>
              <a:t>Where the babbling brooks flow and the monkey bumps rise and fall…</a:t>
            </a:r>
          </a:p>
          <a:p>
            <a:pPr algn="ctr">
              <a:lnSpc>
                <a:spcPct val="150000"/>
              </a:lnSpc>
            </a:pPr>
            <a:r>
              <a:rPr lang="en-GB" sz="1200" b="0" i="0" dirty="0">
                <a:solidFill>
                  <a:schemeClr val="tx1"/>
                </a:solidFill>
                <a:effectLst/>
                <a:latin typeface="Aptos SemiBold" panose="020B0004020202020204" pitchFamily="34" charset="0"/>
              </a:rPr>
              <a:t>Lives </a:t>
            </a:r>
            <a:r>
              <a:rPr lang="en-GB" sz="1400" b="1" dirty="0">
                <a:solidFill>
                  <a:schemeClr val="tx1"/>
                </a:solidFill>
                <a:latin typeface="Aptos ExtraBold" panose="020B0004020202020204" pitchFamily="34" charset="0"/>
              </a:rPr>
              <a:t>Oscar</a:t>
            </a:r>
            <a:r>
              <a:rPr lang="en-GB" sz="1400" b="0" i="0" dirty="0">
                <a:solidFill>
                  <a:schemeClr val="tx1"/>
                </a:solidFill>
                <a:effectLst/>
                <a:latin typeface="Aptos ExtraBold" panose="020B0004020202020204" pitchFamily="34" charset="0"/>
              </a:rPr>
              <a:t>, the Reflective Owl</a:t>
            </a:r>
            <a:r>
              <a:rPr lang="en-GB" sz="1200" b="0" i="0" dirty="0">
                <a:solidFill>
                  <a:schemeClr val="tx1"/>
                </a:solidFill>
                <a:effectLst/>
                <a:latin typeface="Aptos SemiBold" panose="020B0004020202020204" pitchFamily="34" charset="0"/>
              </a:rPr>
              <a:t>. </a:t>
            </a:r>
            <a:endParaRPr lang="en-GB" sz="1200" dirty="0">
              <a:solidFill>
                <a:schemeClr val="tx1"/>
              </a:solidFill>
              <a:latin typeface="Aptos SemiBold" panose="020B0004020202020204" pitchFamily="34" charset="0"/>
            </a:endParaRPr>
          </a:p>
        </p:txBody>
      </p:sp>
      <p:sp>
        <p:nvSpPr>
          <p:cNvPr id="13" name="Rectangle: Rounded Corners 12">
            <a:extLst>
              <a:ext uri="{FF2B5EF4-FFF2-40B4-BE49-F238E27FC236}">
                <a16:creationId xmlns:a16="http://schemas.microsoft.com/office/drawing/2014/main" id="{E2AF12F7-ABC6-A347-FA3C-C0D8B47A199B}"/>
              </a:ext>
            </a:extLst>
          </p:cNvPr>
          <p:cNvSpPr/>
          <p:nvPr/>
        </p:nvSpPr>
        <p:spPr>
          <a:xfrm>
            <a:off x="5428526" y="6132945"/>
            <a:ext cx="3583023" cy="61326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sz="1200" dirty="0">
              <a:solidFill>
                <a:srgbClr val="FB5E40"/>
              </a:solidFill>
              <a:latin typeface="Aptos SemiBold" panose="020B0004020202020204" pitchFamily="34" charset="0"/>
            </a:endParaRPr>
          </a:p>
        </p:txBody>
      </p:sp>
      <p:sp>
        <p:nvSpPr>
          <p:cNvPr id="12" name="TextBox 11">
            <a:extLst>
              <a:ext uri="{FF2B5EF4-FFF2-40B4-BE49-F238E27FC236}">
                <a16:creationId xmlns:a16="http://schemas.microsoft.com/office/drawing/2014/main" id="{DC91C0CA-2B1E-F6DB-3B9D-700FC23B0910}"/>
              </a:ext>
            </a:extLst>
          </p:cNvPr>
          <p:cNvSpPr txBox="1"/>
          <p:nvPr/>
        </p:nvSpPr>
        <p:spPr>
          <a:xfrm>
            <a:off x="5428526" y="6127002"/>
            <a:ext cx="3583023" cy="619208"/>
          </a:xfrm>
          <a:prstGeom prst="rect">
            <a:avLst/>
          </a:prstGeom>
          <a:noFill/>
        </p:spPr>
        <p:txBody>
          <a:bodyPr wrap="square">
            <a:spAutoFit/>
          </a:bodyPr>
          <a:lstStyle/>
          <a:p>
            <a:pPr algn="ctr">
              <a:lnSpc>
                <a:spcPct val="150000"/>
              </a:lnSpc>
            </a:pPr>
            <a:r>
              <a:rPr lang="en-GB" sz="1200" b="0" i="0" dirty="0">
                <a:effectLst/>
                <a:latin typeface="Aptos SemiBold" panose="020F0502020204030204" pitchFamily="34" charset="0"/>
              </a:rPr>
              <a:t>However, he wasn’t always this way, let me tell you the story of how </a:t>
            </a:r>
            <a:r>
              <a:rPr lang="en-GB" sz="1200" b="1" i="0" dirty="0">
                <a:effectLst/>
                <a:latin typeface="Aptos SemiBold" panose="020F0502020204030204" pitchFamily="34" charset="0"/>
              </a:rPr>
              <a:t>Oscar</a:t>
            </a:r>
            <a:r>
              <a:rPr lang="en-GB" sz="1200" b="0" i="0" dirty="0">
                <a:effectLst/>
                <a:latin typeface="Aptos SemiBold" panose="020F0502020204030204" pitchFamily="34" charset="0"/>
              </a:rPr>
              <a:t> learnt to </a:t>
            </a:r>
            <a:r>
              <a:rPr lang="en-GB" sz="1200" dirty="0">
                <a:latin typeface="Aptos SemiBold" panose="020F0502020204030204" pitchFamily="34" charset="0"/>
              </a:rPr>
              <a:t>be reflective</a:t>
            </a:r>
            <a:r>
              <a:rPr lang="en-GB" sz="1200" b="0" i="0" dirty="0">
                <a:effectLst/>
                <a:latin typeface="Aptos SemiBold" panose="020F0502020204030204" pitchFamily="34" charset="0"/>
              </a:rPr>
              <a:t>.</a:t>
            </a:r>
            <a:endParaRPr lang="en-GB" sz="1200" dirty="0"/>
          </a:p>
        </p:txBody>
      </p:sp>
      <p:pic>
        <p:nvPicPr>
          <p:cNvPr id="15" name="Picture 14">
            <a:extLst>
              <a:ext uri="{FF2B5EF4-FFF2-40B4-BE49-F238E27FC236}">
                <a16:creationId xmlns:a16="http://schemas.microsoft.com/office/drawing/2014/main" id="{3F92EBE9-2AD0-4A7D-69E2-82958478B3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82" b="95692" l="3091" r="94040">
                        <a14:foregroundMark x1="75226" y1="13716" x2="82119" y2="14512"/>
                        <a14:foregroundMark x1="73572" y1="13525" x2="75162" y2="13709"/>
                        <a14:foregroundMark x1="70937" y1="13221" x2="73336" y2="13498"/>
                        <a14:foregroundMark x1="5519" y1="5669" x2="70741" y2="13198"/>
                        <a14:foregroundMark x1="82119" y1="14512" x2="88253" y2="14389"/>
                        <a14:foregroundMark x1="38190" y1="6576" x2="58720" y2="7256"/>
                        <a14:foregroundMark x1="58720" y1="7256" x2="70419" y2="5442"/>
                        <a14:foregroundMark x1="26711" y1="95692" x2="30243" y2="88889"/>
                        <a14:foregroundMark x1="76217" y1="10736" x2="83885" y2="7029"/>
                        <a14:foregroundMark x1="70933" y1="13290" x2="76185" y2="10751"/>
                        <a14:foregroundMark x1="70274" y1="13609" x2="70671" y2="13417"/>
                        <a14:foregroundMark x1="90547" y1="14045" x2="83223" y2="5896"/>
                        <a14:foregroundMark x1="83223" y1="5896" x2="75276" y2="6803"/>
                        <a14:foregroundMark x1="92936" y1="7256" x2="89315" y2="14230"/>
                        <a14:foregroundMark x1="81898" y1="9751" x2="81898" y2="12698"/>
                        <a14:foregroundMark x1="94260" y1="9977" x2="92709" y2="13721"/>
                        <a14:foregroundMark x1="5519" y1="4535" x2="5799" y2="14478"/>
                        <a14:foregroundMark x1="14995" y1="12684" x2="22517" y2="12925"/>
                        <a14:foregroundMark x1="8389" y1="12472" x2="14995" y2="12684"/>
                        <a14:foregroundMark x1="22517" y1="12925" x2="23400" y2="12698"/>
                        <a14:foregroundMark x1="72493" y1="21039" x2="72663" y2="21053"/>
                        <a14:foregroundMark x1="70571" y1="20875" x2="72070" y2="21003"/>
                        <a14:foregroundMark x1="67126" y1="20583" x2="68373" y2="20689"/>
                        <a14:foregroundMark x1="42384" y1="13605" x2="45916" y2="14059"/>
                        <a14:foregroundMark x1="3974" y1="6576" x2="3521" y2="13236"/>
                        <a14:foregroundMark x1="20088" y1="4762" x2="86313" y2="7483"/>
                        <a14:foregroundMark x1="86313" y1="7483" x2="89820" y2="14154"/>
                        <a14:foregroundMark x1="70966" y1="12485" x2="58720" y2="8844"/>
                        <a14:foregroundMark x1="73558" y1="13256" x2="70982" y2="12490"/>
                        <a14:foregroundMark x1="75154" y1="13731" x2="73668" y2="13289"/>
                        <a14:foregroundMark x1="81014" y1="15473" x2="75215" y2="13749"/>
                        <a14:foregroundMark x1="58720" y1="8844" x2="8830" y2="11791"/>
                        <a14:foregroundMark x1="8830" y1="11791" x2="18543" y2="4082"/>
                        <a14:foregroundMark x1="18543" y1="4082" x2="24503" y2="7483"/>
                        <a14:backgroundMark x1="12141" y1="20862" x2="35320" y2="17914"/>
                        <a14:backgroundMark x1="35320" y1="17914" x2="48344" y2="19501"/>
                        <a14:backgroundMark x1="13687" y1="21995" x2="2870" y2="16100"/>
                        <a14:backgroundMark x1="2870" y1="16100" x2="2208" y2="15193"/>
                        <a14:backgroundMark x1="12583" y1="20862" x2="13466" y2="17234"/>
                        <a14:backgroundMark x1="13907" y1="20862" x2="11921" y2="18821"/>
                        <a14:backgroundMark x1="47020" y1="19955" x2="68433" y2="17687"/>
                        <a14:backgroundMark x1="68433" y1="17687" x2="68653" y2="17687"/>
                        <a14:backgroundMark x1="69316" y1="20635" x2="69536" y2="17007"/>
                        <a14:backgroundMark x1="68212" y1="21542" x2="71965" y2="17460"/>
                        <a14:backgroundMark x1="72185" y1="22676" x2="75276" y2="13379"/>
                        <a14:backgroundMark x1="73510" y1="20408" x2="94702" y2="17234"/>
                        <a14:backgroundMark x1="94702" y1="17234" x2="95364" y2="15193"/>
                        <a14:backgroundMark x1="68433" y1="21542" x2="68433" y2="20635"/>
                        <a14:backgroundMark x1="72185" y1="21995" x2="72406" y2="19955"/>
                        <a14:backgroundMark x1="72406" y1="21769" x2="74614" y2="19501"/>
                        <a14:backgroundMark x1="68212" y1="21769" x2="68212" y2="19501"/>
                        <a14:backgroundMark x1="65563" y1="20862" x2="67329" y2="20181"/>
                      </a14:backgroundRemoval>
                    </a14:imgEffect>
                  </a14:imgLayer>
                </a14:imgProps>
              </a:ext>
            </a:extLst>
          </a:blip>
          <a:srcRect t="18869"/>
          <a:stretch/>
        </p:blipFill>
        <p:spPr>
          <a:xfrm>
            <a:off x="3184878" y="4527701"/>
            <a:ext cx="2497820" cy="1972816"/>
          </a:xfrm>
          <a:prstGeom prst="rect">
            <a:avLst/>
          </a:prstGeom>
        </p:spPr>
      </p:pic>
      <p:pic>
        <p:nvPicPr>
          <p:cNvPr id="17" name="Picture 16">
            <a:extLst>
              <a:ext uri="{FF2B5EF4-FFF2-40B4-BE49-F238E27FC236}">
                <a16:creationId xmlns:a16="http://schemas.microsoft.com/office/drawing/2014/main" id="{669F1033-5CE0-2B66-4FE0-25A2678512A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488" b="92394" l="3178" r="93644">
                        <a14:foregroundMark x1="8051" y1="87696" x2="9958" y2="80313"/>
                        <a14:foregroundMark x1="3178" y1="90157" x2="4661" y2="87248"/>
                        <a14:foregroundMark x1="44068" y1="90157" x2="62288" y2="92394"/>
                        <a14:foregroundMark x1="16949" y1="6264" x2="20740" y2="14271"/>
                        <a14:foregroundMark x1="26510" y1="14080" x2="37076" y2="8501"/>
                        <a14:foregroundMark x1="37076" y1="8501" x2="40801" y2="13776"/>
                        <a14:foregroundMark x1="54121" y1="14474" x2="55508" y2="13423"/>
                        <a14:foregroundMark x1="55508" y1="13423" x2="67373" y2="12528"/>
                        <a14:foregroundMark x1="81183" y1="14491" x2="81341" y2="14514"/>
                        <a14:foregroundMark x1="75586" y1="13696" x2="78816" y2="14155"/>
                        <a14:foregroundMark x1="67373" y1="12528" x2="75283" y2="13653"/>
                        <a14:foregroundMark x1="24576" y1="6488" x2="56568" y2="7830"/>
                        <a14:foregroundMark x1="93644" y1="17897" x2="93008" y2="15884"/>
                        <a14:backgroundMark x1="15890" y1="19239" x2="28602" y2="19911"/>
                        <a14:backgroundMark x1="28602" y1="19911" x2="39619" y2="19016"/>
                        <a14:backgroundMark x1="39619" y1="19016" x2="52119" y2="21253"/>
                        <a14:backgroundMark x1="52119" y1="21253" x2="60381" y2="17450"/>
                        <a14:backgroundMark x1="60381" y1="17450" x2="69703" y2="18345"/>
                        <a14:backgroundMark x1="69703" y1="18345" x2="79025" y2="18121"/>
                        <a14:backgroundMark x1="79025" y1="18121" x2="90042" y2="19239"/>
                        <a14:backgroundMark x1="90042" y1="19239" x2="84958" y2="22595"/>
                        <a14:backgroundMark x1="91737" y1="18792" x2="91102" y2="14541"/>
                        <a14:backgroundMark x1="93220" y1="18568" x2="93220" y2="15660"/>
                        <a14:backgroundMark x1="16314" y1="20134" x2="15254" y2="12752"/>
                        <a14:backgroundMark x1="17161" y1="18345" x2="37500" y2="17673"/>
                        <a14:backgroundMark x1="37500" y1="17673" x2="49364" y2="18568"/>
                        <a14:backgroundMark x1="49364" y1="18568" x2="57627" y2="18345"/>
                        <a14:backgroundMark x1="55720" y1="17897" x2="56356" y2="11633"/>
                        <a14:backgroundMark x1="73517" y1="18568" x2="75212" y2="14765"/>
                        <a14:backgroundMark x1="93432" y1="19016" x2="93432" y2="16107"/>
                      </a14:backgroundRemoval>
                    </a14:imgEffect>
                  </a14:imgLayer>
                </a14:imgProps>
              </a:ext>
            </a:extLst>
          </a:blip>
          <a:srcRect l="50277" t="17198" r="7167" b="5225"/>
          <a:stretch/>
        </p:blipFill>
        <p:spPr>
          <a:xfrm>
            <a:off x="2225964" y="4779026"/>
            <a:ext cx="425796" cy="735083"/>
          </a:xfrm>
          <a:prstGeom prst="rect">
            <a:avLst/>
          </a:prstGeom>
        </p:spPr>
      </p:pic>
      <p:pic>
        <p:nvPicPr>
          <p:cNvPr id="19" name="Picture 18">
            <a:extLst>
              <a:ext uri="{FF2B5EF4-FFF2-40B4-BE49-F238E27FC236}">
                <a16:creationId xmlns:a16="http://schemas.microsoft.com/office/drawing/2014/main" id="{C609AC9F-D605-D92F-4F52-0437B68F81C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92974" l="5719" r="92974">
                        <a14:foregroundMark x1="11601" y1="24673" x2="17974" y2="32843"/>
                        <a14:foregroundMark x1="17974" y1="32843" x2="19935" y2="33824"/>
                        <a14:foregroundMark x1="5882" y1="26961" x2="9150" y2="26797"/>
                        <a14:foregroundMark x1="17647" y1="17320" x2="17647" y2="17320"/>
                        <a14:foregroundMark x1="17647" y1="17320" x2="17647" y2="17320"/>
                        <a14:foregroundMark x1="40523" y1="11601" x2="48039" y2="16667"/>
                        <a14:foregroundMark x1="48039" y1="16667" x2="49346" y2="17157"/>
                        <a14:foregroundMark x1="79902" y1="24510" x2="87908" y2="23039"/>
                        <a14:foregroundMark x1="92974" y1="19118" x2="92974" y2="19118"/>
                        <a14:foregroundMark x1="75163" y1="57680" x2="80229" y2="64216"/>
                        <a14:foregroundMark x1="80229" y1="64216" x2="82680" y2="60131"/>
                        <a14:foregroundMark x1="43791" y1="82353" x2="48693" y2="75980"/>
                        <a14:foregroundMark x1="75000" y1="88235" x2="82026" y2="83497"/>
                        <a14:foregroundMark x1="82026" y1="83497" x2="82190" y2="83170"/>
                        <a14:foregroundMark x1="15625" y1="85621" x2="17647" y2="82026"/>
                        <a14:foregroundMark x1="13235" y1="89869" x2="15625" y2="85621"/>
                        <a14:foregroundMark x1="17647" y1="82026" x2="17647" y2="82026"/>
                        <a14:foregroundMark x1="12296" y1="92647" x2="14379" y2="91667"/>
                        <a14:foregroundMark x1="11601" y1="92974" x2="12296" y2="92647"/>
                        <a14:foregroundMark x1="18627" y1="57026" x2="25000" y2="50980"/>
                        <a14:foregroundMark x1="25000" y1="50980" x2="25000" y2="50654"/>
                        <a14:foregroundMark x1="7680" y1="85458" x2="7680" y2="85458"/>
                        <a14:backgroundMark x1="20588" y1="84641" x2="20588" y2="84641"/>
                        <a14:backgroundMark x1="15523" y1="85621" x2="15523" y2="85621"/>
                        <a14:backgroundMark x1="11275" y1="92647" x2="11275" y2="92647"/>
                        <a14:backgroundMark x1="11275" y1="81699" x2="11275" y2="81699"/>
                      </a14:backgroundRemoval>
                    </a14:imgEffect>
                  </a14:imgLayer>
                </a14:imgProps>
              </a:ext>
            </a:extLst>
          </a:blip>
          <a:srcRect l="5496" t="76564" r="75136" b="5228"/>
          <a:stretch/>
        </p:blipFill>
        <p:spPr>
          <a:xfrm flipH="1">
            <a:off x="524068" y="2807855"/>
            <a:ext cx="771332" cy="725115"/>
          </a:xfrm>
          <a:prstGeom prst="rect">
            <a:avLst/>
          </a:prstGeom>
        </p:spPr>
      </p:pic>
      <p:pic>
        <p:nvPicPr>
          <p:cNvPr id="7" name="Picture 6">
            <a:extLst>
              <a:ext uri="{FF2B5EF4-FFF2-40B4-BE49-F238E27FC236}">
                <a16:creationId xmlns:a16="http://schemas.microsoft.com/office/drawing/2014/main" id="{C7FC9D39-8341-1CB7-617A-85E00EDA1F9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832" b="89928" l="6230" r="89936">
                        <a14:foregroundMark x1="13419" y1="38369" x2="22843" y2="26139"/>
                        <a14:foregroundMark x1="22843" y1="26139" x2="23962" y2="13669"/>
                        <a14:foregroundMark x1="23962" y1="13669" x2="23802" y2="13429"/>
                        <a14:foregroundMark x1="17891" y1="58273" x2="24760" y2="75779"/>
                        <a14:foregroundMark x1="24760" y1="75779" x2="28594" y2="70024"/>
                        <a14:foregroundMark x1="6869" y1="74101" x2="6230" y2="73861"/>
                        <a14:foregroundMark x1="39137" y1="80336" x2="56230" y2="67386"/>
                        <a14:foregroundMark x1="56230" y1="67386" x2="53834" y2="58753"/>
                        <a14:foregroundMark x1="66933" y1="82014" x2="77796" y2="76259"/>
                        <a14:foregroundMark x1="77796" y1="76259" x2="78914" y2="63549"/>
                        <a14:foregroundMark x1="78914" y1="63549" x2="78115" y2="63789"/>
                        <a14:foregroundMark x1="70927" y1="37890" x2="79233" y2="27578"/>
                        <a14:foregroundMark x1="79233" y1="27578" x2="83546" y2="16547"/>
                        <a14:foregroundMark x1="83546" y1="16547" x2="83546" y2="16307"/>
                        <a14:foregroundMark x1="21406" y1="44125" x2="21406" y2="44125"/>
                        <a14:foregroundMark x1="21246" y1="42446" x2="21246" y2="42446"/>
                        <a14:foregroundMark x1="20767" y1="43885" x2="20767" y2="43885"/>
                        <a14:foregroundMark x1="20288" y1="43885" x2="20288" y2="43885"/>
                        <a14:foregroundMark x1="25080" y1="41247" x2="25080" y2="41247"/>
                        <a14:foregroundMark x1="24281" y1="42926" x2="24281" y2="42926"/>
                        <a14:foregroundMark x1="50000" y1="44125" x2="50000" y2="44125"/>
                        <a14:foregroundMark x1="50000" y1="45803" x2="50000" y2="45803"/>
                        <a14:foregroundMark x1="53834" y1="43165" x2="53834" y2="43165"/>
                        <a14:foregroundMark x1="54633" y1="45084" x2="54633" y2="45084"/>
                        <a14:foregroundMark x1="78754" y1="43885" x2="78754" y2="43885"/>
                        <a14:foregroundMark x1="82588" y1="43645" x2="82588" y2="43645"/>
                        <a14:foregroundMark x1="52716" y1="87290" x2="52716" y2="87290"/>
                        <a14:foregroundMark x1="52077" y1="88969" x2="52077" y2="88969"/>
                        <a14:foregroundMark x1="48722" y1="87290" x2="48722" y2="87290"/>
                        <a14:foregroundMark x1="49361" y1="89209" x2="49361" y2="89209"/>
                        <a14:foregroundMark x1="48403" y1="89209" x2="48403" y2="89209"/>
                      </a14:backgroundRemoval>
                    </a14:imgEffect>
                  </a14:imgLayer>
                </a14:imgProps>
              </a:ext>
            </a:extLst>
          </a:blip>
          <a:srcRect l="7955" t="7760" r="68264" b="51110"/>
          <a:stretch/>
        </p:blipFill>
        <p:spPr>
          <a:xfrm flipH="1">
            <a:off x="8334919" y="3561730"/>
            <a:ext cx="424184" cy="488713"/>
          </a:xfrm>
          <a:prstGeom prst="rect">
            <a:avLst/>
          </a:prstGeom>
        </p:spPr>
      </p:pic>
      <p:pic>
        <p:nvPicPr>
          <p:cNvPr id="11" name="Picture 10">
            <a:extLst>
              <a:ext uri="{FF2B5EF4-FFF2-40B4-BE49-F238E27FC236}">
                <a16:creationId xmlns:a16="http://schemas.microsoft.com/office/drawing/2014/main" id="{7C2614AB-2BF4-8312-AF3F-66D69752B88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1389" l="8935" r="89924">
                        <a14:foregroundMark x1="13498" y1="31389" x2="24525" y2="30833"/>
                        <a14:foregroundMark x1="24525" y1="30833" x2="24905" y2="30833"/>
                        <a14:foregroundMark x1="50760" y1="23056" x2="50760" y2="43611"/>
                        <a14:foregroundMark x1="81179" y1="24444" x2="78707" y2="41389"/>
                        <a14:foregroundMark x1="70342" y1="28889" x2="70342" y2="28889"/>
                        <a14:foregroundMark x1="71863" y1="34167" x2="71863" y2="34167"/>
                        <a14:foregroundMark x1="41445" y1="73611" x2="52281" y2="71667"/>
                        <a14:foregroundMark x1="52281" y1="71667" x2="54373" y2="71667"/>
                        <a14:foregroundMark x1="19962" y1="84444" x2="19772" y2="62778"/>
                        <a14:foregroundMark x1="81939" y1="91389" x2="81939" y2="89444"/>
                        <a14:foregroundMark x1="72243" y1="66944" x2="88403" y2="72778"/>
                        <a14:foregroundMark x1="71863" y1="33056" x2="71863" y2="33056"/>
                        <a14:foregroundMark x1="71483" y1="31667" x2="71483" y2="31667"/>
                        <a14:foregroundMark x1="70913" y1="30833" x2="71483" y2="31667"/>
                        <a14:foregroundMark x1="71673" y1="32222" x2="71673" y2="33333"/>
                        <a14:foregroundMark x1="71863" y1="35556" x2="72053" y2="34444"/>
                        <a14:foregroundMark x1="49240" y1="45833" x2="49240" y2="45833"/>
                        <a14:foregroundMark x1="52471" y1="45556" x2="52471" y2="45556"/>
                        <a14:foregroundMark x1="15209" y1="85556" x2="15209" y2="85556"/>
                        <a14:foregroundMark x1="45057" y1="82500" x2="45057" y2="82500"/>
                        <a14:foregroundMark x1="13498" y1="39722" x2="13498" y2="39722"/>
                        <a14:foregroundMark x1="15970" y1="40833" x2="15970" y2="40833"/>
                        <a14:foregroundMark x1="24525" y1="41944" x2="24525" y2="41944"/>
                        <a14:foregroundMark x1="88023" y1="80278" x2="88023" y2="80278"/>
                        <a14:foregroundMark x1="46008" y1="12500" x2="46008" y2="12500"/>
                        <a14:foregroundMark x1="47529" y1="14167" x2="47529" y2="14167"/>
                        <a14:foregroundMark x1="54753" y1="12222" x2="54753" y2="12222"/>
                        <a14:foregroundMark x1="53232" y1="13611" x2="53232" y2="13611"/>
                        <a14:foregroundMark x1="74715" y1="13056" x2="74715" y2="13056"/>
                        <a14:foregroundMark x1="74335" y1="14722" x2="74335" y2="14722"/>
                        <a14:foregroundMark x1="77376" y1="16944" x2="77376" y2="16944"/>
                        <a14:foregroundMark x1="69772" y1="58056" x2="69772" y2="58056"/>
                        <a14:foregroundMark x1="71103" y1="59722" x2="71103" y2="59722"/>
                        <a14:foregroundMark x1="71673" y1="61389" x2="71673" y2="61389"/>
                        <a14:foregroundMark x1="73574" y1="56389" x2="73574" y2="56389"/>
                        <a14:foregroundMark x1="56844" y1="59444" x2="56844" y2="59444"/>
                        <a14:foregroundMark x1="57605" y1="60278" x2="57605" y2="60278"/>
                        <a14:foregroundMark x1="53612" y1="58889" x2="53612" y2="58889"/>
                        <a14:foregroundMark x1="39734" y1="60000" x2="39734" y2="60000"/>
                        <a14:foregroundMark x1="40114" y1="59167" x2="40114" y2="59167"/>
                        <a14:foregroundMark x1="40494" y1="62222" x2="40494" y2="62222"/>
                        <a14:foregroundMark x1="49240" y1="54167" x2="49240" y2="54167"/>
                        <a14:foregroundMark x1="48479" y1="53889" x2="48479" y2="53889"/>
                        <a14:foregroundMark x1="49810" y1="55833" x2="49810" y2="55833"/>
                        <a14:foregroundMark x1="8935" y1="70556" x2="10266" y2="70833"/>
                        <a14:foregroundMark x1="14068" y1="54444" x2="14068" y2="54444"/>
                        <a14:foregroundMark x1="13118" y1="56111" x2="13118" y2="56111"/>
                        <a14:foregroundMark x1="22814" y1="53889" x2="22814" y2="53889"/>
                        <a14:foregroundMark x1="23764" y1="56111" x2="23764" y2="56111"/>
                        <a14:foregroundMark x1="11787" y1="66389" x2="11787" y2="66389"/>
                        <a14:foregroundMark x1="26996" y1="64722" x2="26996" y2="64722"/>
                        <a14:foregroundMark x1="29658" y1="22222" x2="29658" y2="22222"/>
                        <a14:foregroundMark x1="25856" y1="21667" x2="25856" y2="21667"/>
                        <a14:foregroundMark x1="55703" y1="85000" x2="55703" y2="85000"/>
                        <a14:foregroundMark x1="81939" y1="13333" x2="81939" y2="13333"/>
                        <a14:foregroundMark x1="80038" y1="13333" x2="80038" y2="13333"/>
                      </a14:backgroundRemoval>
                    </a14:imgEffect>
                  </a14:imgLayer>
                </a14:imgProps>
              </a:ext>
            </a:extLst>
          </a:blip>
          <a:srcRect l="9126" t="12500" r="67205" b="54861"/>
          <a:stretch/>
        </p:blipFill>
        <p:spPr>
          <a:xfrm flipH="1">
            <a:off x="8202034" y="724171"/>
            <a:ext cx="424185" cy="400335"/>
          </a:xfrm>
          <a:prstGeom prst="rect">
            <a:avLst/>
          </a:prstGeom>
        </p:spPr>
      </p:pic>
      <p:pic>
        <p:nvPicPr>
          <p:cNvPr id="9" name="Picture 8">
            <a:extLst>
              <a:ext uri="{FF2B5EF4-FFF2-40B4-BE49-F238E27FC236}">
                <a16:creationId xmlns:a16="http://schemas.microsoft.com/office/drawing/2014/main" id="{90D054A4-E672-C89A-85C2-BAF91381F842}"/>
              </a:ext>
            </a:extLst>
          </p:cNvPr>
          <p:cNvPicPr>
            <a:picLocks noChangeAspect="1"/>
          </p:cNvPicPr>
          <p:nvPr/>
        </p:nvPicPr>
        <p:blipFill>
          <a:blip r:embed="rId14">
            <a:duotone>
              <a:schemeClr val="accent4">
                <a:shade val="45000"/>
                <a:satMod val="135000"/>
              </a:schemeClr>
              <a:prstClr val="white"/>
            </a:duotone>
            <a:extLst>
              <a:ext uri="{BEBA8EAE-BF5A-486C-A8C5-ECC9F3942E4B}">
                <a14:imgProps xmlns:a14="http://schemas.microsoft.com/office/drawing/2010/main">
                  <a14:imgLayer r:embed="rId15">
                    <a14:imgEffect>
                      <a14:backgroundRemoval t="4926" b="96552" l="4649" r="94628">
                        <a14:foregroundMark x1="6715" y1="73276" x2="10537" y2="62685"/>
                        <a14:foregroundMark x1="21901" y1="10099" x2="20041" y2="7635"/>
                        <a14:foregroundMark x1="4855" y1="14778" x2="7541" y2="14655"/>
                        <a14:foregroundMark x1="16632" y1="10591" x2="17355" y2="11453"/>
                        <a14:foregroundMark x1="88843" y1="88670" x2="94731" y2="96552"/>
                        <a14:foregroundMark x1="20558" y1="6158" x2="23244" y2="4926"/>
                      </a14:backgroundRemoval>
                    </a14:imgEffect>
                  </a14:imgLayer>
                </a14:imgProps>
              </a:ext>
            </a:extLst>
          </a:blip>
          <a:stretch>
            <a:fillRect/>
          </a:stretch>
        </p:blipFill>
        <p:spPr>
          <a:xfrm flipH="1">
            <a:off x="401725" y="5947893"/>
            <a:ext cx="582603" cy="488713"/>
          </a:xfrm>
          <a:prstGeom prst="rect">
            <a:avLst/>
          </a:prstGeom>
        </p:spPr>
      </p:pic>
    </p:spTree>
    <p:extLst>
      <p:ext uri="{BB962C8B-B14F-4D97-AF65-F5344CB8AC3E}">
        <p14:creationId xmlns:p14="http://schemas.microsoft.com/office/powerpoint/2010/main" val="84225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5BEB37-F4EB-32F5-B8E5-5F87E5A2763E}"/>
              </a:ext>
            </a:extLst>
          </p:cNvPr>
          <p:cNvPicPr>
            <a:picLocks noChangeAspect="1"/>
          </p:cNvPicPr>
          <p:nvPr/>
        </p:nvPicPr>
        <p:blipFill rotWithShape="1">
          <a:blip r:embed="rId2"/>
          <a:srcRect l="1599" r="14041"/>
          <a:stretch/>
        </p:blipFill>
        <p:spPr>
          <a:xfrm>
            <a:off x="0" y="0"/>
            <a:ext cx="9144000" cy="6858000"/>
          </a:xfrm>
          <a:prstGeom prst="rect">
            <a:avLst/>
          </a:prstGeom>
        </p:spPr>
      </p:pic>
      <p:sp>
        <p:nvSpPr>
          <p:cNvPr id="9" name="Rectangle: Rounded Corners 8">
            <a:extLst>
              <a:ext uri="{FF2B5EF4-FFF2-40B4-BE49-F238E27FC236}">
                <a16:creationId xmlns:a16="http://schemas.microsoft.com/office/drawing/2014/main" id="{B723625B-9223-8F2C-A92A-5A0E3174A22C}"/>
              </a:ext>
            </a:extLst>
          </p:cNvPr>
          <p:cNvSpPr/>
          <p:nvPr/>
        </p:nvSpPr>
        <p:spPr>
          <a:xfrm>
            <a:off x="110832" y="127001"/>
            <a:ext cx="4704522" cy="1855573"/>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ptos SemiBold" panose="020B0004020202020204" pitchFamily="34" charset="0"/>
              </a:rPr>
              <a:t>Oscar was a curious little fellow with big, bright eyes that sparkled like the stars above. Oscar loved to explore every nook and cranny of the forest, always eager to learn new things.   One evening, as Oscar perched on a sturdy branch, he watched the other creatures of the forest going about their nightly routines. He saw the busy squirrels gathering nuts, a graceful fox tiptoeing through the trees, and a wise old badger slowly making his way across the forest floor.   "What are they all doing?" Oscar wondered aloud. </a:t>
            </a:r>
          </a:p>
        </p:txBody>
      </p:sp>
      <p:pic>
        <p:nvPicPr>
          <p:cNvPr id="3" name="Picture 2">
            <a:extLst>
              <a:ext uri="{FF2B5EF4-FFF2-40B4-BE49-F238E27FC236}">
                <a16:creationId xmlns:a16="http://schemas.microsoft.com/office/drawing/2014/main" id="{083F7ED3-5047-CC33-19DC-DD3E8422653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703969" y="2109575"/>
            <a:ext cx="1913107" cy="1512955"/>
          </a:xfrm>
          <a:prstGeom prst="rect">
            <a:avLst/>
          </a:prstGeom>
        </p:spPr>
      </p:pic>
      <p:pic>
        <p:nvPicPr>
          <p:cNvPr id="4" name="Picture 2" descr="Fox Cartoon Images – Browse 186,301 Stock Photos, Vectors, and Video |  Adobe Stock">
            <a:extLst>
              <a:ext uri="{FF2B5EF4-FFF2-40B4-BE49-F238E27FC236}">
                <a16:creationId xmlns:a16="http://schemas.microsoft.com/office/drawing/2014/main" id="{B33169BF-3F27-EA27-FB58-15969F21FBA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056" b="44167" l="55556" r="96429">
                        <a14:foregroundMark x1="56151" y1="16111" x2="62698" y2="16944"/>
                        <a14:foregroundMark x1="62698" y1="8333" x2="64683" y2="11111"/>
                        <a14:foregroundMark x1="67063" y1="44444" x2="67460" y2="38056"/>
                        <a14:foregroundMark x1="70238" y1="44444" x2="70437" y2="36111"/>
                        <a14:foregroundMark x1="76890" y1="36432" x2="77381" y2="33889"/>
                        <a14:foregroundMark x1="75397" y1="44167" x2="76363" y2="39164"/>
                        <a14:foregroundMark x1="79015" y1="35928" x2="79167" y2="34722"/>
                        <a14:foregroundMark x1="77976" y1="44167" x2="78568" y2="39472"/>
                        <a14:foregroundMark x1="65873" y1="32778" x2="64881" y2="23333"/>
                        <a14:foregroundMark x1="64683" y1="31111" x2="64683" y2="23056"/>
                        <a14:foregroundMark x1="64683" y1="23333" x2="64286" y2="30833"/>
                        <a14:foregroundMark x1="57937" y1="17500" x2="64881" y2="23611"/>
                        <a14:foregroundMark x1="57937" y1="17500" x2="56349" y2="16667"/>
                        <a14:foregroundMark x1="56151" y1="16944" x2="55556" y2="16111"/>
                        <a14:foregroundMark x1="94444" y1="16667" x2="92460" y2="18333"/>
                        <a14:foregroundMark x1="96429" y1="16667" x2="92262" y2="14167"/>
                        <a14:foregroundMark x1="72817" y1="32222" x2="73214" y2="31667"/>
                        <a14:backgroundMark x1="77976" y1="40556" x2="78373" y2="39444"/>
                        <a14:backgroundMark x1="78373" y1="38333" x2="78770" y2="37222"/>
                        <a14:backgroundMark x1="78571" y1="36667" x2="78373" y2="39444"/>
                        <a14:backgroundMark x1="77778" y1="42500" x2="78175" y2="41111"/>
                      </a14:backgroundRemoval>
                    </a14:imgEffect>
                    <a14:imgEffect>
                      <a14:saturation sat="66000"/>
                    </a14:imgEffect>
                  </a14:imgLayer>
                </a14:imgProps>
              </a:ext>
              <a:ext uri="{28A0092B-C50C-407E-A947-70E740481C1C}">
                <a14:useLocalDpi xmlns:a14="http://schemas.microsoft.com/office/drawing/2010/main" val="0"/>
              </a:ext>
            </a:extLst>
          </a:blip>
          <a:srcRect l="55587" t="4966" r="730" b="54014"/>
          <a:stretch/>
        </p:blipFill>
        <p:spPr bwMode="auto">
          <a:xfrm rot="21049899" flipH="1">
            <a:off x="1197103" y="4102634"/>
            <a:ext cx="1858484" cy="1246570"/>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B41D1D4-AC22-B3E8-66D5-D47588EF43A6}"/>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6437141" y="5199744"/>
            <a:ext cx="2706859" cy="1658256"/>
          </a:xfrm>
          <a:prstGeom prst="rect">
            <a:avLst/>
          </a:prstGeom>
        </p:spPr>
      </p:pic>
      <p:pic>
        <p:nvPicPr>
          <p:cNvPr id="6" name="Picture 5">
            <a:extLst>
              <a:ext uri="{FF2B5EF4-FFF2-40B4-BE49-F238E27FC236}">
                <a16:creationId xmlns:a16="http://schemas.microsoft.com/office/drawing/2014/main" id="{DC1E5B2D-99E7-77AD-BD26-E73B39B276C4}"/>
              </a:ext>
            </a:extLst>
          </p:cNvPr>
          <p:cNvPicPr>
            <a:picLocks noChangeAspect="1"/>
          </p:cNvPicPr>
          <p:nvPr/>
        </p:nvPicPr>
        <p:blipFill>
          <a:blip r:embed="rId9">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7222825" y="1747149"/>
            <a:ext cx="963251" cy="640135"/>
          </a:xfrm>
          <a:prstGeom prst="rect">
            <a:avLst/>
          </a:prstGeom>
        </p:spPr>
      </p:pic>
      <p:pic>
        <p:nvPicPr>
          <p:cNvPr id="7" name="Picture 6">
            <a:extLst>
              <a:ext uri="{FF2B5EF4-FFF2-40B4-BE49-F238E27FC236}">
                <a16:creationId xmlns:a16="http://schemas.microsoft.com/office/drawing/2014/main" id="{61C92F28-3C44-5F03-5D18-2D2D754B9D34}"/>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Lst>
          </a:blip>
          <a:stretch>
            <a:fillRect/>
          </a:stretch>
        </p:blipFill>
        <p:spPr>
          <a:xfrm rot="20382603" flipH="1">
            <a:off x="4766420" y="544638"/>
            <a:ext cx="422619" cy="350853"/>
          </a:xfrm>
          <a:prstGeom prst="rect">
            <a:avLst/>
          </a:prstGeom>
        </p:spPr>
      </p:pic>
    </p:spTree>
    <p:extLst>
      <p:ext uri="{BB962C8B-B14F-4D97-AF65-F5344CB8AC3E}">
        <p14:creationId xmlns:p14="http://schemas.microsoft.com/office/powerpoint/2010/main" val="167394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5BEB37-F4EB-32F5-B8E5-5F87E5A2763E}"/>
              </a:ext>
            </a:extLst>
          </p:cNvPr>
          <p:cNvPicPr>
            <a:picLocks noChangeAspect="1"/>
          </p:cNvPicPr>
          <p:nvPr/>
        </p:nvPicPr>
        <p:blipFill rotWithShape="1">
          <a:blip r:embed="rId2"/>
          <a:srcRect l="1599" r="14041"/>
          <a:stretch/>
        </p:blipFill>
        <p:spPr>
          <a:xfrm>
            <a:off x="0" y="0"/>
            <a:ext cx="9144000" cy="6858000"/>
          </a:xfrm>
          <a:prstGeom prst="rect">
            <a:avLst/>
          </a:prstGeom>
        </p:spPr>
      </p:pic>
      <p:pic>
        <p:nvPicPr>
          <p:cNvPr id="3" name="Picture 2">
            <a:extLst>
              <a:ext uri="{FF2B5EF4-FFF2-40B4-BE49-F238E27FC236}">
                <a16:creationId xmlns:a16="http://schemas.microsoft.com/office/drawing/2014/main" id="{083F7ED3-5047-CC33-19DC-DD3E8422653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703969" y="2109575"/>
            <a:ext cx="1913107" cy="1512955"/>
          </a:xfrm>
          <a:prstGeom prst="rect">
            <a:avLst/>
          </a:prstGeom>
        </p:spPr>
      </p:pic>
      <p:pic>
        <p:nvPicPr>
          <p:cNvPr id="4" name="Picture 2" descr="Fox Cartoon Images – Browse 186,301 Stock Photos, Vectors, and Video |  Adobe Stock">
            <a:extLst>
              <a:ext uri="{FF2B5EF4-FFF2-40B4-BE49-F238E27FC236}">
                <a16:creationId xmlns:a16="http://schemas.microsoft.com/office/drawing/2014/main" id="{B33169BF-3F27-EA27-FB58-15969F21FBA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056" b="44167" l="55556" r="96429">
                        <a14:foregroundMark x1="56151" y1="16111" x2="62698" y2="16944"/>
                        <a14:foregroundMark x1="62698" y1="8333" x2="64683" y2="11111"/>
                        <a14:foregroundMark x1="67063" y1="44444" x2="67460" y2="38056"/>
                        <a14:foregroundMark x1="70238" y1="44444" x2="70437" y2="36111"/>
                        <a14:foregroundMark x1="76890" y1="36432" x2="77381" y2="33889"/>
                        <a14:foregroundMark x1="75397" y1="44167" x2="76363" y2="39164"/>
                        <a14:foregroundMark x1="79015" y1="35928" x2="79167" y2="34722"/>
                        <a14:foregroundMark x1="77976" y1="44167" x2="78568" y2="39472"/>
                        <a14:foregroundMark x1="65873" y1="32778" x2="64881" y2="23333"/>
                        <a14:foregroundMark x1="64683" y1="31111" x2="64683" y2="23056"/>
                        <a14:foregroundMark x1="64683" y1="23333" x2="64286" y2="30833"/>
                        <a14:foregroundMark x1="57937" y1="17500" x2="64881" y2="23611"/>
                        <a14:foregroundMark x1="57937" y1="17500" x2="56349" y2="16667"/>
                        <a14:foregroundMark x1="56151" y1="16944" x2="55556" y2="16111"/>
                        <a14:foregroundMark x1="94444" y1="16667" x2="92460" y2="18333"/>
                        <a14:foregroundMark x1="96429" y1="16667" x2="92262" y2="14167"/>
                        <a14:foregroundMark x1="72817" y1="32222" x2="73214" y2="31667"/>
                        <a14:backgroundMark x1="77976" y1="40556" x2="78373" y2="39444"/>
                        <a14:backgroundMark x1="78373" y1="38333" x2="78770" y2="37222"/>
                        <a14:backgroundMark x1="78571" y1="36667" x2="78373" y2="39444"/>
                        <a14:backgroundMark x1="77778" y1="42500" x2="78175" y2="41111"/>
                      </a14:backgroundRemoval>
                    </a14:imgEffect>
                    <a14:imgEffect>
                      <a14:saturation sat="66000"/>
                    </a14:imgEffect>
                  </a14:imgLayer>
                </a14:imgProps>
              </a:ext>
              <a:ext uri="{28A0092B-C50C-407E-A947-70E740481C1C}">
                <a14:useLocalDpi xmlns:a14="http://schemas.microsoft.com/office/drawing/2010/main" val="0"/>
              </a:ext>
            </a:extLst>
          </a:blip>
          <a:srcRect l="55587" t="4966" r="730" b="54014"/>
          <a:stretch/>
        </p:blipFill>
        <p:spPr bwMode="auto">
          <a:xfrm rot="20631333" flipH="1">
            <a:off x="5658517" y="4025358"/>
            <a:ext cx="1858484" cy="1246570"/>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B41D1D4-AC22-B3E8-66D5-D47588EF43A6}"/>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rot="20788998" flipH="1">
            <a:off x="5028219" y="5160502"/>
            <a:ext cx="2706859" cy="1658256"/>
          </a:xfrm>
          <a:prstGeom prst="rect">
            <a:avLst/>
          </a:prstGeom>
        </p:spPr>
      </p:pic>
      <p:pic>
        <p:nvPicPr>
          <p:cNvPr id="6" name="Picture 5">
            <a:extLst>
              <a:ext uri="{FF2B5EF4-FFF2-40B4-BE49-F238E27FC236}">
                <a16:creationId xmlns:a16="http://schemas.microsoft.com/office/drawing/2014/main" id="{DC1E5B2D-99E7-77AD-BD26-E73B39B276C4}"/>
              </a:ext>
            </a:extLst>
          </p:cNvPr>
          <p:cNvPicPr>
            <a:picLocks noChangeAspect="1"/>
          </p:cNvPicPr>
          <p:nvPr/>
        </p:nvPicPr>
        <p:blipFill>
          <a:blip r:embed="rId9">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3345208" y="5388737"/>
            <a:ext cx="963251" cy="640135"/>
          </a:xfrm>
          <a:prstGeom prst="rect">
            <a:avLst/>
          </a:prstGeom>
        </p:spPr>
      </p:pic>
      <p:pic>
        <p:nvPicPr>
          <p:cNvPr id="7" name="Picture 6">
            <a:extLst>
              <a:ext uri="{FF2B5EF4-FFF2-40B4-BE49-F238E27FC236}">
                <a16:creationId xmlns:a16="http://schemas.microsoft.com/office/drawing/2014/main" id="{61C92F28-3C44-5F03-5D18-2D2D754B9D34}"/>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Lst>
          </a:blip>
          <a:stretch>
            <a:fillRect/>
          </a:stretch>
        </p:blipFill>
        <p:spPr>
          <a:xfrm rot="21144108">
            <a:off x="8700040" y="5415137"/>
            <a:ext cx="422619" cy="350853"/>
          </a:xfrm>
          <a:prstGeom prst="rect">
            <a:avLst/>
          </a:prstGeom>
        </p:spPr>
      </p:pic>
      <p:sp>
        <p:nvSpPr>
          <p:cNvPr id="8" name="Rectangle: Rounded Corners 7">
            <a:extLst>
              <a:ext uri="{FF2B5EF4-FFF2-40B4-BE49-F238E27FC236}">
                <a16:creationId xmlns:a16="http://schemas.microsoft.com/office/drawing/2014/main" id="{D9AE036D-CE7C-4A68-9799-F7ECCBDF6D70}"/>
              </a:ext>
            </a:extLst>
          </p:cNvPr>
          <p:cNvSpPr/>
          <p:nvPr/>
        </p:nvSpPr>
        <p:spPr>
          <a:xfrm>
            <a:off x="150506" y="182555"/>
            <a:ext cx="4421494" cy="1744466"/>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ptos SemiBold" panose="020B0004020202020204" pitchFamily="34" charset="0"/>
              </a:rPr>
              <a:t>"They are living their lives, young Oscar," came a gentle voice from above.  Startled, Oscar looked up to see a wise old owl named Orla gazing up at him with kind eyes.  "Living their lives?" Oscar repeated, tilting his head in confusion.   "Yes, my dear," Orla replied. "Each creature in this forest has its own way of living and learning. But there is something special about being an owl like you and me."  "What's that?" Oscar asked, fluttering down to perch beside Orla. </a:t>
            </a:r>
          </a:p>
        </p:txBody>
      </p:sp>
      <p:pic>
        <p:nvPicPr>
          <p:cNvPr id="10" name="Picture 9">
            <a:extLst>
              <a:ext uri="{FF2B5EF4-FFF2-40B4-BE49-F238E27FC236}">
                <a16:creationId xmlns:a16="http://schemas.microsoft.com/office/drawing/2014/main" id="{A72CB4E5-377E-3F61-3FE4-B07B24AC6B2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083" b="91253" l="6500" r="90000">
                        <a14:foregroundMark x1="6500" y1="85579" x2="12250" y2="77778"/>
                        <a14:foregroundMark x1="13750" y1="91371" x2="18125" y2="89480"/>
                        <a14:foregroundMark x1="63625" y1="7092" x2="71750" y2="5910"/>
                        <a14:foregroundMark x1="71750" y1="5910" x2="80000" y2="8983"/>
                        <a14:foregroundMark x1="80000" y1="8983" x2="80750" y2="9574"/>
                        <a14:foregroundMark x1="74500" y1="5083" x2="68750" y2="5437"/>
                        <a14:foregroundMark x1="60750" y1="7447" x2="55375" y2="13357"/>
                        <a14:foregroundMark x1="55375" y1="13357" x2="55375" y2="13475"/>
                      </a14:backgroundRemoval>
                    </a14:imgEffect>
                  </a14:imgLayer>
                </a14:imgProps>
              </a:ext>
            </a:extLst>
          </a:blip>
          <a:stretch>
            <a:fillRect/>
          </a:stretch>
        </p:blipFill>
        <p:spPr>
          <a:xfrm flipH="1">
            <a:off x="6559068" y="419878"/>
            <a:ext cx="1332314" cy="1408922"/>
          </a:xfrm>
          <a:prstGeom prst="rect">
            <a:avLst/>
          </a:prstGeom>
        </p:spPr>
      </p:pic>
    </p:spTree>
    <p:extLst>
      <p:ext uri="{BB962C8B-B14F-4D97-AF65-F5344CB8AC3E}">
        <p14:creationId xmlns:p14="http://schemas.microsoft.com/office/powerpoint/2010/main" val="28813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72A9417-1E76-A813-0B42-480AE0CCBB0A}"/>
              </a:ext>
            </a:extLst>
          </p:cNvPr>
          <p:cNvPicPr>
            <a:picLocks noChangeAspect="1"/>
          </p:cNvPicPr>
          <p:nvPr/>
        </p:nvPicPr>
        <p:blipFill rotWithShape="1">
          <a:blip r:embed="rId2"/>
          <a:srcRect l="5079" r="3240" b="2"/>
          <a:stretch/>
        </p:blipFill>
        <p:spPr>
          <a:xfrm>
            <a:off x="20" y="1282"/>
            <a:ext cx="9143980" cy="6856718"/>
          </a:xfrm>
          <a:prstGeom prst="rect">
            <a:avLst/>
          </a:prstGeom>
        </p:spPr>
      </p:pic>
      <p:sp>
        <p:nvSpPr>
          <p:cNvPr id="3" name="Rectangle: Rounded Corners 2">
            <a:extLst>
              <a:ext uri="{FF2B5EF4-FFF2-40B4-BE49-F238E27FC236}">
                <a16:creationId xmlns:a16="http://schemas.microsoft.com/office/drawing/2014/main" id="{E9DE63F3-102F-8C9C-5D1E-C04B625B37D2}"/>
              </a:ext>
            </a:extLst>
          </p:cNvPr>
          <p:cNvSpPr/>
          <p:nvPr/>
        </p:nvSpPr>
        <p:spPr>
          <a:xfrm>
            <a:off x="149290" y="215213"/>
            <a:ext cx="4704522" cy="1855573"/>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ptos SemiBold" panose="020B0004020202020204" pitchFamily="34" charset="0"/>
              </a:rPr>
              <a:t>"We are creatures of the night, Oscar," Orla explained. "We see things that others cannot, and we have the gift of reflection." </a:t>
            </a:r>
          </a:p>
          <a:p>
            <a:pPr algn="ctr"/>
            <a:r>
              <a:rPr lang="en-GB" sz="1200" dirty="0">
                <a:solidFill>
                  <a:schemeClr val="tx1"/>
                </a:solidFill>
                <a:latin typeface="Aptos SemiBold" panose="020B0004020202020204" pitchFamily="34" charset="0"/>
              </a:rPr>
              <a:t>"Reflection?" Oscar echoed; his curiosity piqued.  "Yes, reflection," Orla nodded. "It means looking inward, thinking deeply about our thoughts and actions, and learning from them." </a:t>
            </a:r>
          </a:p>
          <a:p>
            <a:pPr algn="ctr"/>
            <a:r>
              <a:rPr lang="en-GB" sz="1200" dirty="0">
                <a:solidFill>
                  <a:schemeClr val="tx1"/>
                </a:solidFill>
                <a:latin typeface="Aptos SemiBold" panose="020B0004020202020204" pitchFamily="34" charset="0"/>
              </a:rPr>
              <a:t>Oscar pondered Orla's words for a moment before asking, "But how do I learn to be reflective?"  "It takes time and practice, young one," Orla said, ruffling her feathers. "But I believe you have the potential to become a truly wise owl." </a:t>
            </a:r>
          </a:p>
        </p:txBody>
      </p:sp>
      <p:pic>
        <p:nvPicPr>
          <p:cNvPr id="4" name="Picture 3">
            <a:extLst>
              <a:ext uri="{FF2B5EF4-FFF2-40B4-BE49-F238E27FC236}">
                <a16:creationId xmlns:a16="http://schemas.microsoft.com/office/drawing/2014/main" id="{74CC862C-5537-6035-B84B-9FCFBC23C363}"/>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rot="21144108">
            <a:off x="5872864" y="1430966"/>
            <a:ext cx="422619" cy="350853"/>
          </a:xfrm>
          <a:prstGeom prst="rect">
            <a:avLst/>
          </a:prstGeom>
        </p:spPr>
      </p:pic>
      <p:pic>
        <p:nvPicPr>
          <p:cNvPr id="5" name="Picture 4">
            <a:extLst>
              <a:ext uri="{FF2B5EF4-FFF2-40B4-BE49-F238E27FC236}">
                <a16:creationId xmlns:a16="http://schemas.microsoft.com/office/drawing/2014/main" id="{523E7C6A-BE3E-AC00-DDE2-B0220F9494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9" b="89809" l="4633" r="94249">
                        <a14:foregroundMark x1="6230" y1="24416" x2="10224" y2="25690"/>
                        <a14:foregroundMark x1="4792" y1="28450" x2="6070" y2="28450"/>
                        <a14:foregroundMark x1="88978" y1="24416" x2="92492" y2="22505"/>
                        <a14:foregroundMark x1="94249" y1="22081" x2="93131" y2="22293"/>
                        <a14:foregroundMark x1="61342" y1="67516" x2="61661" y2="67941"/>
                        <a14:foregroundMark x1="58147" y1="71975" x2="57987" y2="70701"/>
                        <a14:backgroundMark x1="24601" y1="52229" x2="24601" y2="52229"/>
                        <a14:backgroundMark x1="28275" y1="52442" x2="28275" y2="52442"/>
                        <a14:backgroundMark x1="32907" y1="54565" x2="32907" y2="54565"/>
                        <a14:backgroundMark x1="34665" y1="55202" x2="34665" y2="55202"/>
                        <a14:backgroundMark x1="42812" y1="75584" x2="42812" y2="75584"/>
                        <a14:backgroundMark x1="45048" y1="76645" x2="45048" y2="76645"/>
                        <a14:backgroundMark x1="46965" y1="76433" x2="46965" y2="76433"/>
                        <a14:backgroundMark x1="52236" y1="75584" x2="52236" y2="75584"/>
                        <a14:backgroundMark x1="60863" y1="73248" x2="60863" y2="73248"/>
                        <a14:backgroundMark x1="59904" y1="57325" x2="59904" y2="57325"/>
                        <a14:backgroundMark x1="68371" y1="52229" x2="68371" y2="52229"/>
                        <a14:backgroundMark x1="77796" y1="49894" x2="77796" y2="49894"/>
                        <a14:backgroundMark x1="40256" y1="57962" x2="40256" y2="57962"/>
                        <a14:backgroundMark x1="56390" y1="40127" x2="56390" y2="40127"/>
                        <a14:backgroundMark x1="58626" y1="57537" x2="58626" y2="57537"/>
                        <a14:backgroundMark x1="56869" y1="60297" x2="56869" y2="60297"/>
                        <a14:backgroundMark x1="56390" y1="73461" x2="56390" y2="73461"/>
                        <a14:backgroundMark x1="57827" y1="73673" x2="57827" y2="73673"/>
                        <a14:backgroundMark x1="60863" y1="69851" x2="60863" y2="69851"/>
                        <a14:backgroundMark x1="82268" y1="46497" x2="82268" y2="46497"/>
                        <a14:backgroundMark x1="83866" y1="44586" x2="83866" y2="44586"/>
                        <a14:backgroundMark x1="80032" y1="46921" x2="80032" y2="46921"/>
                        <a14:backgroundMark x1="63259" y1="34820" x2="63259" y2="34820"/>
                        <a14:backgroundMark x1="8466" y1="44161" x2="8466" y2="44161"/>
                        <a14:backgroundMark x1="12620" y1="46497" x2="12620" y2="46497"/>
                        <a14:backgroundMark x1="4473" y1="30361" x2="4473" y2="30361"/>
                      </a14:backgroundRemoval>
                    </a14:imgEffect>
                  </a14:imgLayer>
                </a14:imgProps>
              </a:ext>
            </a:extLst>
          </a:blip>
          <a:stretch>
            <a:fillRect/>
          </a:stretch>
        </p:blipFill>
        <p:spPr>
          <a:xfrm>
            <a:off x="4640424" y="1648952"/>
            <a:ext cx="3567479" cy="2684158"/>
          </a:xfrm>
          <a:prstGeom prst="rect">
            <a:avLst/>
          </a:prstGeom>
        </p:spPr>
      </p:pic>
      <p:pic>
        <p:nvPicPr>
          <p:cNvPr id="6" name="Picture 5">
            <a:extLst>
              <a:ext uri="{FF2B5EF4-FFF2-40B4-BE49-F238E27FC236}">
                <a16:creationId xmlns:a16="http://schemas.microsoft.com/office/drawing/2014/main" id="{2C5B0DC4-A96C-942A-7EE1-CF38E92570A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03819" y="2413558"/>
            <a:ext cx="2373657" cy="2373657"/>
          </a:xfrm>
          <a:prstGeom prst="rect">
            <a:avLst/>
          </a:prstGeom>
        </p:spPr>
      </p:pic>
    </p:spTree>
    <p:extLst>
      <p:ext uri="{BB962C8B-B14F-4D97-AF65-F5344CB8AC3E}">
        <p14:creationId xmlns:p14="http://schemas.microsoft.com/office/powerpoint/2010/main" val="67458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nd surrounded by grass and trees&#10;&#10;Description automatically generated">
            <a:extLst>
              <a:ext uri="{FF2B5EF4-FFF2-40B4-BE49-F238E27FC236}">
                <a16:creationId xmlns:a16="http://schemas.microsoft.com/office/drawing/2014/main" id="{3157CFEB-8848-E0AE-83B7-82E2E5BF0CCD}"/>
              </a:ext>
            </a:extLst>
          </p:cNvPr>
          <p:cNvPicPr>
            <a:picLocks noChangeAspect="1"/>
          </p:cNvPicPr>
          <p:nvPr/>
        </p:nvPicPr>
        <p:blipFill rotWithShape="1">
          <a:blip r:embed="rId2">
            <a:duotone>
              <a:prstClr val="black"/>
              <a:schemeClr val="accent1">
                <a:tint val="45000"/>
                <a:satMod val="400000"/>
              </a:schemeClr>
            </a:duotone>
          </a:blip>
          <a:srcRect r="1317" b="2"/>
          <a:stretch/>
        </p:blipFill>
        <p:spPr>
          <a:xfrm>
            <a:off x="-1123" y="0"/>
            <a:ext cx="9143980" cy="6856718"/>
          </a:xfrm>
          <a:prstGeom prst="rect">
            <a:avLst/>
          </a:prstGeom>
        </p:spPr>
      </p:pic>
      <p:pic>
        <p:nvPicPr>
          <p:cNvPr id="5" name="Picture 4">
            <a:extLst>
              <a:ext uri="{FF2B5EF4-FFF2-40B4-BE49-F238E27FC236}">
                <a16:creationId xmlns:a16="http://schemas.microsoft.com/office/drawing/2014/main" id="{462AF7E8-D96C-992C-3391-9E62873F35A0}"/>
              </a:ext>
            </a:extLst>
          </p:cNvPr>
          <p:cNvPicPr>
            <a:picLocks noChangeAspect="1"/>
          </p:cNvPicPr>
          <p:nvPr/>
        </p:nvPicPr>
        <p:blipFill>
          <a:blip r:embed="rId3"/>
          <a:stretch>
            <a:fillRect/>
          </a:stretch>
        </p:blipFill>
        <p:spPr>
          <a:xfrm rot="18585545">
            <a:off x="4356653" y="63994"/>
            <a:ext cx="351182" cy="393918"/>
          </a:xfrm>
          <a:prstGeom prst="rect">
            <a:avLst/>
          </a:prstGeom>
        </p:spPr>
      </p:pic>
      <p:pic>
        <p:nvPicPr>
          <p:cNvPr id="6" name="Picture 5">
            <a:extLst>
              <a:ext uri="{FF2B5EF4-FFF2-40B4-BE49-F238E27FC236}">
                <a16:creationId xmlns:a16="http://schemas.microsoft.com/office/drawing/2014/main" id="{D7BFCE5F-04A0-5319-A0F4-3AC690516892}"/>
              </a:ext>
            </a:extLst>
          </p:cNvPr>
          <p:cNvPicPr>
            <a:picLocks noChangeAspect="1"/>
          </p:cNvPicPr>
          <p:nvPr/>
        </p:nvPicPr>
        <p:blipFill>
          <a:blip r:embed="rId4"/>
          <a:stretch>
            <a:fillRect/>
          </a:stretch>
        </p:blipFill>
        <p:spPr>
          <a:xfrm>
            <a:off x="424968" y="4540082"/>
            <a:ext cx="2706859" cy="1658256"/>
          </a:xfrm>
          <a:prstGeom prst="rect">
            <a:avLst/>
          </a:prstGeom>
        </p:spPr>
      </p:pic>
      <p:pic>
        <p:nvPicPr>
          <p:cNvPr id="8" name="Picture 7">
            <a:extLst>
              <a:ext uri="{FF2B5EF4-FFF2-40B4-BE49-F238E27FC236}">
                <a16:creationId xmlns:a16="http://schemas.microsoft.com/office/drawing/2014/main" id="{F8563739-FD23-9600-8C47-943DE5B49C19}"/>
              </a:ext>
            </a:extLst>
          </p:cNvPr>
          <p:cNvPicPr>
            <a:picLocks noChangeAspect="1"/>
          </p:cNvPicPr>
          <p:nvPr/>
        </p:nvPicPr>
        <p:blipFill>
          <a:blip r:embed="rId5"/>
          <a:stretch>
            <a:fillRect/>
          </a:stretch>
        </p:blipFill>
        <p:spPr>
          <a:xfrm>
            <a:off x="7643169" y="4785767"/>
            <a:ext cx="1016417" cy="714574"/>
          </a:xfrm>
          <a:prstGeom prst="rect">
            <a:avLst/>
          </a:prstGeom>
        </p:spPr>
      </p:pic>
      <p:pic>
        <p:nvPicPr>
          <p:cNvPr id="12" name="Picture 11">
            <a:extLst>
              <a:ext uri="{FF2B5EF4-FFF2-40B4-BE49-F238E27FC236}">
                <a16:creationId xmlns:a16="http://schemas.microsoft.com/office/drawing/2014/main" id="{F54CC64D-BD6F-4ACB-206E-7CF93DABA248}"/>
              </a:ext>
            </a:extLst>
          </p:cNvPr>
          <p:cNvPicPr>
            <a:picLocks noChangeAspect="1"/>
          </p:cNvPicPr>
          <p:nvPr/>
        </p:nvPicPr>
        <p:blipFill>
          <a:blip r:embed="rId6"/>
          <a:stretch>
            <a:fillRect/>
          </a:stretch>
        </p:blipFill>
        <p:spPr>
          <a:xfrm>
            <a:off x="-93237" y="1954449"/>
            <a:ext cx="1871634" cy="1609483"/>
          </a:xfrm>
          <a:prstGeom prst="rect">
            <a:avLst/>
          </a:prstGeom>
        </p:spPr>
      </p:pic>
      <p:pic>
        <p:nvPicPr>
          <p:cNvPr id="14" name="Picture 13">
            <a:extLst>
              <a:ext uri="{FF2B5EF4-FFF2-40B4-BE49-F238E27FC236}">
                <a16:creationId xmlns:a16="http://schemas.microsoft.com/office/drawing/2014/main" id="{A5F72497-4016-06B8-301A-318C69196E2A}"/>
              </a:ext>
            </a:extLst>
          </p:cNvPr>
          <p:cNvPicPr>
            <a:picLocks noChangeAspect="1"/>
          </p:cNvPicPr>
          <p:nvPr/>
        </p:nvPicPr>
        <p:blipFill>
          <a:blip r:embed="rId7"/>
          <a:stretch>
            <a:fillRect/>
          </a:stretch>
        </p:blipFill>
        <p:spPr>
          <a:xfrm>
            <a:off x="3557918" y="5780044"/>
            <a:ext cx="1125902" cy="748226"/>
          </a:xfrm>
          <a:prstGeom prst="rect">
            <a:avLst/>
          </a:prstGeom>
        </p:spPr>
      </p:pic>
      <p:pic>
        <p:nvPicPr>
          <p:cNvPr id="7" name="Picture 6">
            <a:extLst>
              <a:ext uri="{FF2B5EF4-FFF2-40B4-BE49-F238E27FC236}">
                <a16:creationId xmlns:a16="http://schemas.microsoft.com/office/drawing/2014/main" id="{B77BA795-7165-3DD8-B944-75DB026EB1C3}"/>
              </a:ext>
            </a:extLst>
          </p:cNvPr>
          <p:cNvPicPr>
            <a:picLocks noChangeAspect="1"/>
          </p:cNvPicPr>
          <p:nvPr/>
        </p:nvPicPr>
        <p:blipFill>
          <a:blip r:embed="rId8"/>
          <a:stretch>
            <a:fillRect/>
          </a:stretch>
        </p:blipFill>
        <p:spPr>
          <a:xfrm>
            <a:off x="495145" y="6338695"/>
            <a:ext cx="544704" cy="452207"/>
          </a:xfrm>
          <a:prstGeom prst="rect">
            <a:avLst/>
          </a:prstGeom>
        </p:spPr>
      </p:pic>
      <p:sp>
        <p:nvSpPr>
          <p:cNvPr id="9" name="Rectangle: Rounded Corners 8">
            <a:extLst>
              <a:ext uri="{FF2B5EF4-FFF2-40B4-BE49-F238E27FC236}">
                <a16:creationId xmlns:a16="http://schemas.microsoft.com/office/drawing/2014/main" id="{6C73572A-FEF9-DC06-538B-F12623D55173}"/>
              </a:ext>
            </a:extLst>
          </p:cNvPr>
          <p:cNvSpPr/>
          <p:nvPr/>
        </p:nvSpPr>
        <p:spPr>
          <a:xfrm>
            <a:off x="129927" y="239257"/>
            <a:ext cx="3724044" cy="147593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ptos SemiBold" panose="020B0004020202020204" pitchFamily="34" charset="0"/>
              </a:rPr>
              <a:t>Determined to learn this new skill, Oscar set out into the forest each night, seeking moments of quiet reflection. He perched high in the trees, gazing up at the twinkling stars, and listened to the gentle rustle of the leaves below. He thought about his day, his encounters with other creatures, and the choices he had made. </a:t>
            </a:r>
          </a:p>
        </p:txBody>
      </p:sp>
      <p:pic>
        <p:nvPicPr>
          <p:cNvPr id="10" name="Picture 9">
            <a:extLst>
              <a:ext uri="{FF2B5EF4-FFF2-40B4-BE49-F238E27FC236}">
                <a16:creationId xmlns:a16="http://schemas.microsoft.com/office/drawing/2014/main" id="{A516DA56-E4E6-45D5-2F11-1EDCDBE9892D}"/>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33000"/>
                    </a14:imgEffect>
                  </a14:imgLayer>
                </a14:imgProps>
              </a:ext>
            </a:extLst>
          </a:blip>
          <a:srcRect l="-1848" t="23852" r="46868"/>
          <a:stretch/>
        </p:blipFill>
        <p:spPr>
          <a:xfrm>
            <a:off x="5817712" y="-27381"/>
            <a:ext cx="3341770" cy="4885920"/>
          </a:xfrm>
          <a:prstGeom prst="rect">
            <a:avLst/>
          </a:prstGeom>
        </p:spPr>
      </p:pic>
      <p:pic>
        <p:nvPicPr>
          <p:cNvPr id="3" name="Picture 2">
            <a:extLst>
              <a:ext uri="{FF2B5EF4-FFF2-40B4-BE49-F238E27FC236}">
                <a16:creationId xmlns:a16="http://schemas.microsoft.com/office/drawing/2014/main" id="{EFC41CFB-12E4-6C01-12D8-7A75D6831442}"/>
              </a:ext>
            </a:extLst>
          </p:cNvPr>
          <p:cNvPicPr>
            <a:picLocks noChangeAspect="1"/>
          </p:cNvPicPr>
          <p:nvPr/>
        </p:nvPicPr>
        <p:blipFill>
          <a:blip r:embed="rId11"/>
          <a:stretch>
            <a:fillRect/>
          </a:stretch>
        </p:blipFill>
        <p:spPr>
          <a:xfrm flipH="1">
            <a:off x="6025035" y="346326"/>
            <a:ext cx="1871633" cy="1480156"/>
          </a:xfrm>
          <a:prstGeom prst="rect">
            <a:avLst/>
          </a:prstGeom>
        </p:spPr>
      </p:pic>
    </p:spTree>
    <p:extLst>
      <p:ext uri="{BB962C8B-B14F-4D97-AF65-F5344CB8AC3E}">
        <p14:creationId xmlns:p14="http://schemas.microsoft.com/office/powerpoint/2010/main" val="404699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30D02-28E7-5B97-048B-612AC5E7408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7095" r="16558"/>
          <a:stretch/>
        </p:blipFill>
        <p:spPr>
          <a:xfrm>
            <a:off x="20" y="1282"/>
            <a:ext cx="9143980" cy="6856718"/>
          </a:xfrm>
          <a:prstGeom prst="rect">
            <a:avLst/>
          </a:prstGeom>
        </p:spPr>
      </p:pic>
      <p:sp>
        <p:nvSpPr>
          <p:cNvPr id="4" name="Freeform: Shape 3">
            <a:extLst>
              <a:ext uri="{FF2B5EF4-FFF2-40B4-BE49-F238E27FC236}">
                <a16:creationId xmlns:a16="http://schemas.microsoft.com/office/drawing/2014/main" id="{339BA3AE-B1C1-AC26-67CD-3B5FF11902C1}"/>
              </a:ext>
            </a:extLst>
          </p:cNvPr>
          <p:cNvSpPr/>
          <p:nvPr/>
        </p:nvSpPr>
        <p:spPr>
          <a:xfrm>
            <a:off x="6745357" y="-226298"/>
            <a:ext cx="2460439" cy="1511759"/>
          </a:xfrm>
          <a:custGeom>
            <a:avLst/>
            <a:gdLst>
              <a:gd name="connsiteX0" fmla="*/ 2207 w 2308253"/>
              <a:gd name="connsiteY0" fmla="*/ 503583 h 1417983"/>
              <a:gd name="connsiteX1" fmla="*/ 81720 w 2308253"/>
              <a:gd name="connsiteY1" fmla="*/ 556592 h 1417983"/>
              <a:gd name="connsiteX2" fmla="*/ 293755 w 2308253"/>
              <a:gd name="connsiteY2" fmla="*/ 742122 h 1417983"/>
              <a:gd name="connsiteX3" fmla="*/ 399772 w 2308253"/>
              <a:gd name="connsiteY3" fmla="*/ 795131 h 1417983"/>
              <a:gd name="connsiteX4" fmla="*/ 545546 w 2308253"/>
              <a:gd name="connsiteY4" fmla="*/ 834887 h 1417983"/>
              <a:gd name="connsiteX5" fmla="*/ 744329 w 2308253"/>
              <a:gd name="connsiteY5" fmla="*/ 848139 h 1417983"/>
              <a:gd name="connsiteX6" fmla="*/ 903355 w 2308253"/>
              <a:gd name="connsiteY6" fmla="*/ 887896 h 1417983"/>
              <a:gd name="connsiteX7" fmla="*/ 982868 w 2308253"/>
              <a:gd name="connsiteY7" fmla="*/ 914400 h 1417983"/>
              <a:gd name="connsiteX8" fmla="*/ 1035876 w 2308253"/>
              <a:gd name="connsiteY8" fmla="*/ 940905 h 1417983"/>
              <a:gd name="connsiteX9" fmla="*/ 1115390 w 2308253"/>
              <a:gd name="connsiteY9" fmla="*/ 954157 h 1417983"/>
              <a:gd name="connsiteX10" fmla="*/ 1247911 w 2308253"/>
              <a:gd name="connsiteY10" fmla="*/ 1007165 h 1417983"/>
              <a:gd name="connsiteX11" fmla="*/ 1300920 w 2308253"/>
              <a:gd name="connsiteY11" fmla="*/ 1033670 h 1417983"/>
              <a:gd name="connsiteX12" fmla="*/ 1353929 w 2308253"/>
              <a:gd name="connsiteY12" fmla="*/ 1046922 h 1417983"/>
              <a:gd name="connsiteX13" fmla="*/ 1393685 w 2308253"/>
              <a:gd name="connsiteY13" fmla="*/ 1060174 h 1417983"/>
              <a:gd name="connsiteX14" fmla="*/ 1539459 w 2308253"/>
              <a:gd name="connsiteY14" fmla="*/ 1126435 h 1417983"/>
              <a:gd name="connsiteX15" fmla="*/ 1777998 w 2308253"/>
              <a:gd name="connsiteY15" fmla="*/ 1192696 h 1417983"/>
              <a:gd name="connsiteX16" fmla="*/ 1950276 w 2308253"/>
              <a:gd name="connsiteY16" fmla="*/ 1245705 h 1417983"/>
              <a:gd name="connsiteX17" fmla="*/ 1990033 w 2308253"/>
              <a:gd name="connsiteY17" fmla="*/ 1285461 h 1417983"/>
              <a:gd name="connsiteX18" fmla="*/ 2043042 w 2308253"/>
              <a:gd name="connsiteY18" fmla="*/ 1325218 h 1417983"/>
              <a:gd name="connsiteX19" fmla="*/ 2082798 w 2308253"/>
              <a:gd name="connsiteY19" fmla="*/ 1378226 h 1417983"/>
              <a:gd name="connsiteX20" fmla="*/ 2149059 w 2308253"/>
              <a:gd name="connsiteY20" fmla="*/ 1391479 h 1417983"/>
              <a:gd name="connsiteX21" fmla="*/ 2268329 w 2308253"/>
              <a:gd name="connsiteY21" fmla="*/ 1417983 h 1417983"/>
              <a:gd name="connsiteX22" fmla="*/ 2308085 w 2308253"/>
              <a:gd name="connsiteY22" fmla="*/ 1404731 h 1417983"/>
              <a:gd name="connsiteX23" fmla="*/ 2255076 w 2308253"/>
              <a:gd name="connsiteY23" fmla="*/ 1338470 h 1417983"/>
              <a:gd name="connsiteX24" fmla="*/ 2268329 w 2308253"/>
              <a:gd name="connsiteY24" fmla="*/ 768626 h 1417983"/>
              <a:gd name="connsiteX25" fmla="*/ 2294833 w 2308253"/>
              <a:gd name="connsiteY25" fmla="*/ 437322 h 1417983"/>
              <a:gd name="connsiteX26" fmla="*/ 2308085 w 2308253"/>
              <a:gd name="connsiteY26" fmla="*/ 397565 h 1417983"/>
              <a:gd name="connsiteX27" fmla="*/ 2294833 w 2308253"/>
              <a:gd name="connsiteY27" fmla="*/ 225287 h 1417983"/>
              <a:gd name="connsiteX28" fmla="*/ 2255076 w 2308253"/>
              <a:gd name="connsiteY28" fmla="*/ 212035 h 1417983"/>
              <a:gd name="connsiteX29" fmla="*/ 2215320 w 2308253"/>
              <a:gd name="connsiteY29" fmla="*/ 185531 h 1417983"/>
              <a:gd name="connsiteX30" fmla="*/ 2096050 w 2308253"/>
              <a:gd name="connsiteY30" fmla="*/ 92765 h 1417983"/>
              <a:gd name="connsiteX31" fmla="*/ 2003285 w 2308253"/>
              <a:gd name="connsiteY31" fmla="*/ 66261 h 1417983"/>
              <a:gd name="connsiteX32" fmla="*/ 1380433 w 2308253"/>
              <a:gd name="connsiteY32" fmla="*/ 106018 h 1417983"/>
              <a:gd name="connsiteX33" fmla="*/ 1221407 w 2308253"/>
              <a:gd name="connsiteY33" fmla="*/ 119270 h 1417983"/>
              <a:gd name="connsiteX34" fmla="*/ 1088885 w 2308253"/>
              <a:gd name="connsiteY34" fmla="*/ 66261 h 1417983"/>
              <a:gd name="connsiteX35" fmla="*/ 996120 w 2308253"/>
              <a:gd name="connsiteY35" fmla="*/ 39757 h 1417983"/>
              <a:gd name="connsiteX36" fmla="*/ 916607 w 2308253"/>
              <a:gd name="connsiteY36" fmla="*/ 13252 h 1417983"/>
              <a:gd name="connsiteX37" fmla="*/ 823842 w 2308253"/>
              <a:gd name="connsiteY37" fmla="*/ 0 h 1417983"/>
              <a:gd name="connsiteX38" fmla="*/ 505790 w 2308253"/>
              <a:gd name="connsiteY38" fmla="*/ 13252 h 1417983"/>
              <a:gd name="connsiteX39" fmla="*/ 466033 w 2308253"/>
              <a:gd name="connsiteY39" fmla="*/ 39757 h 1417983"/>
              <a:gd name="connsiteX40" fmla="*/ 413024 w 2308253"/>
              <a:gd name="connsiteY40" fmla="*/ 53009 h 1417983"/>
              <a:gd name="connsiteX41" fmla="*/ 360016 w 2308253"/>
              <a:gd name="connsiteY41" fmla="*/ 92765 h 1417983"/>
              <a:gd name="connsiteX42" fmla="*/ 320259 w 2308253"/>
              <a:gd name="connsiteY42" fmla="*/ 106018 h 1417983"/>
              <a:gd name="connsiteX43" fmla="*/ 253998 w 2308253"/>
              <a:gd name="connsiteY43" fmla="*/ 172279 h 1417983"/>
              <a:gd name="connsiteX44" fmla="*/ 214242 w 2308253"/>
              <a:gd name="connsiteY44" fmla="*/ 212035 h 1417983"/>
              <a:gd name="connsiteX45" fmla="*/ 161233 w 2308253"/>
              <a:gd name="connsiteY45" fmla="*/ 318052 h 1417983"/>
              <a:gd name="connsiteX46" fmla="*/ 28711 w 2308253"/>
              <a:gd name="connsiteY46" fmla="*/ 410818 h 1417983"/>
              <a:gd name="connsiteX47" fmla="*/ 2207 w 2308253"/>
              <a:gd name="connsiteY47" fmla="*/ 503583 h 141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08253" h="1417983">
                <a:moveTo>
                  <a:pt x="2207" y="503583"/>
                </a:moveTo>
                <a:cubicBezTo>
                  <a:pt x="11042" y="527879"/>
                  <a:pt x="57066" y="536421"/>
                  <a:pt x="81720" y="556592"/>
                </a:cubicBezTo>
                <a:cubicBezTo>
                  <a:pt x="154406" y="616062"/>
                  <a:pt x="209755" y="700122"/>
                  <a:pt x="293755" y="742122"/>
                </a:cubicBezTo>
                <a:cubicBezTo>
                  <a:pt x="329094" y="759792"/>
                  <a:pt x="363456" y="779567"/>
                  <a:pt x="399772" y="795131"/>
                </a:cubicBezTo>
                <a:cubicBezTo>
                  <a:pt x="436057" y="810682"/>
                  <a:pt x="503969" y="830729"/>
                  <a:pt x="545546" y="834887"/>
                </a:cubicBezTo>
                <a:cubicBezTo>
                  <a:pt x="611625" y="841495"/>
                  <a:pt x="678068" y="843722"/>
                  <a:pt x="744329" y="848139"/>
                </a:cubicBezTo>
                <a:cubicBezTo>
                  <a:pt x="960644" y="920246"/>
                  <a:pt x="689229" y="834365"/>
                  <a:pt x="903355" y="887896"/>
                </a:cubicBezTo>
                <a:cubicBezTo>
                  <a:pt x="930459" y="894672"/>
                  <a:pt x="956928" y="904024"/>
                  <a:pt x="982868" y="914400"/>
                </a:cubicBezTo>
                <a:cubicBezTo>
                  <a:pt x="1001210" y="921737"/>
                  <a:pt x="1016954" y="935228"/>
                  <a:pt x="1035876" y="940905"/>
                </a:cubicBezTo>
                <a:cubicBezTo>
                  <a:pt x="1061613" y="948626"/>
                  <a:pt x="1088885" y="949740"/>
                  <a:pt x="1115390" y="954157"/>
                </a:cubicBezTo>
                <a:cubicBezTo>
                  <a:pt x="1159564" y="971826"/>
                  <a:pt x="1205357" y="985888"/>
                  <a:pt x="1247911" y="1007165"/>
                </a:cubicBezTo>
                <a:cubicBezTo>
                  <a:pt x="1265581" y="1016000"/>
                  <a:pt x="1282422" y="1026733"/>
                  <a:pt x="1300920" y="1033670"/>
                </a:cubicBezTo>
                <a:cubicBezTo>
                  <a:pt x="1317974" y="1040065"/>
                  <a:pt x="1336416" y="1041918"/>
                  <a:pt x="1353929" y="1046922"/>
                </a:cubicBezTo>
                <a:cubicBezTo>
                  <a:pt x="1367360" y="1050759"/>
                  <a:pt x="1380433" y="1055757"/>
                  <a:pt x="1393685" y="1060174"/>
                </a:cubicBezTo>
                <a:cubicBezTo>
                  <a:pt x="1491939" y="1125677"/>
                  <a:pt x="1441962" y="1106936"/>
                  <a:pt x="1539459" y="1126435"/>
                </a:cubicBezTo>
                <a:cubicBezTo>
                  <a:pt x="1665491" y="1189450"/>
                  <a:pt x="1520477" y="1122463"/>
                  <a:pt x="1777998" y="1192696"/>
                </a:cubicBezTo>
                <a:cubicBezTo>
                  <a:pt x="2083878" y="1276118"/>
                  <a:pt x="1740318" y="1203710"/>
                  <a:pt x="1950276" y="1245705"/>
                </a:cubicBezTo>
                <a:cubicBezTo>
                  <a:pt x="1963528" y="1258957"/>
                  <a:pt x="1975803" y="1273264"/>
                  <a:pt x="1990033" y="1285461"/>
                </a:cubicBezTo>
                <a:cubicBezTo>
                  <a:pt x="2006803" y="1299835"/>
                  <a:pt x="2027424" y="1309600"/>
                  <a:pt x="2043042" y="1325218"/>
                </a:cubicBezTo>
                <a:cubicBezTo>
                  <a:pt x="2058660" y="1340836"/>
                  <a:pt x="2064069" y="1366520"/>
                  <a:pt x="2082798" y="1378226"/>
                </a:cubicBezTo>
                <a:cubicBezTo>
                  <a:pt x="2101899" y="1390164"/>
                  <a:pt x="2127207" y="1386016"/>
                  <a:pt x="2149059" y="1391479"/>
                </a:cubicBezTo>
                <a:cubicBezTo>
                  <a:pt x="2279540" y="1424100"/>
                  <a:pt x="2049561" y="1381522"/>
                  <a:pt x="2268329" y="1417983"/>
                </a:cubicBezTo>
                <a:cubicBezTo>
                  <a:pt x="2281581" y="1413566"/>
                  <a:pt x="2304697" y="1418283"/>
                  <a:pt x="2308085" y="1404731"/>
                </a:cubicBezTo>
                <a:cubicBezTo>
                  <a:pt x="2311429" y="1391355"/>
                  <a:pt x="2263992" y="1347386"/>
                  <a:pt x="2255076" y="1338470"/>
                </a:cubicBezTo>
                <a:cubicBezTo>
                  <a:pt x="2199926" y="1117865"/>
                  <a:pt x="2241463" y="1305938"/>
                  <a:pt x="2268329" y="768626"/>
                </a:cubicBezTo>
                <a:cubicBezTo>
                  <a:pt x="2277775" y="579701"/>
                  <a:pt x="2259973" y="559333"/>
                  <a:pt x="2294833" y="437322"/>
                </a:cubicBezTo>
                <a:cubicBezTo>
                  <a:pt x="2298671" y="423890"/>
                  <a:pt x="2303668" y="410817"/>
                  <a:pt x="2308085" y="397565"/>
                </a:cubicBezTo>
                <a:cubicBezTo>
                  <a:pt x="2303668" y="340139"/>
                  <a:pt x="2310656" y="280667"/>
                  <a:pt x="2294833" y="225287"/>
                </a:cubicBezTo>
                <a:cubicBezTo>
                  <a:pt x="2290995" y="211855"/>
                  <a:pt x="2267570" y="218282"/>
                  <a:pt x="2255076" y="212035"/>
                </a:cubicBezTo>
                <a:cubicBezTo>
                  <a:pt x="2240830" y="204912"/>
                  <a:pt x="2227555" y="195727"/>
                  <a:pt x="2215320" y="185531"/>
                </a:cubicBezTo>
                <a:cubicBezTo>
                  <a:pt x="2175213" y="152109"/>
                  <a:pt x="2153467" y="107119"/>
                  <a:pt x="2096050" y="92765"/>
                </a:cubicBezTo>
                <a:cubicBezTo>
                  <a:pt x="2029490" y="76125"/>
                  <a:pt x="2060321" y="85272"/>
                  <a:pt x="2003285" y="66261"/>
                </a:cubicBezTo>
                <a:lnTo>
                  <a:pt x="1380433" y="106018"/>
                </a:lnTo>
                <a:cubicBezTo>
                  <a:pt x="1327362" y="109616"/>
                  <a:pt x="1274112" y="126457"/>
                  <a:pt x="1221407" y="119270"/>
                </a:cubicBezTo>
                <a:cubicBezTo>
                  <a:pt x="1174266" y="112842"/>
                  <a:pt x="1133750" y="82096"/>
                  <a:pt x="1088885" y="66261"/>
                </a:cubicBezTo>
                <a:cubicBezTo>
                  <a:pt x="1058559" y="55558"/>
                  <a:pt x="1026857" y="49215"/>
                  <a:pt x="996120" y="39757"/>
                </a:cubicBezTo>
                <a:cubicBezTo>
                  <a:pt x="969417" y="31541"/>
                  <a:pt x="943830" y="19534"/>
                  <a:pt x="916607" y="13252"/>
                </a:cubicBezTo>
                <a:cubicBezTo>
                  <a:pt x="886171" y="6228"/>
                  <a:pt x="854764" y="4417"/>
                  <a:pt x="823842" y="0"/>
                </a:cubicBezTo>
                <a:cubicBezTo>
                  <a:pt x="717825" y="4417"/>
                  <a:pt x="611250" y="1534"/>
                  <a:pt x="505790" y="13252"/>
                </a:cubicBezTo>
                <a:cubicBezTo>
                  <a:pt x="489960" y="15011"/>
                  <a:pt x="480673" y="33483"/>
                  <a:pt x="466033" y="39757"/>
                </a:cubicBezTo>
                <a:cubicBezTo>
                  <a:pt x="449292" y="46932"/>
                  <a:pt x="430694" y="48592"/>
                  <a:pt x="413024" y="53009"/>
                </a:cubicBezTo>
                <a:cubicBezTo>
                  <a:pt x="395355" y="66261"/>
                  <a:pt x="379193" y="81807"/>
                  <a:pt x="360016" y="92765"/>
                </a:cubicBezTo>
                <a:cubicBezTo>
                  <a:pt x="347887" y="99696"/>
                  <a:pt x="331434" y="97636"/>
                  <a:pt x="320259" y="106018"/>
                </a:cubicBezTo>
                <a:cubicBezTo>
                  <a:pt x="295270" y="124760"/>
                  <a:pt x="276085" y="150192"/>
                  <a:pt x="253998" y="172279"/>
                </a:cubicBezTo>
                <a:cubicBezTo>
                  <a:pt x="240746" y="185531"/>
                  <a:pt x="222623" y="195272"/>
                  <a:pt x="214242" y="212035"/>
                </a:cubicBezTo>
                <a:cubicBezTo>
                  <a:pt x="196572" y="247374"/>
                  <a:pt x="194107" y="296136"/>
                  <a:pt x="161233" y="318052"/>
                </a:cubicBezTo>
                <a:cubicBezTo>
                  <a:pt x="63342" y="383313"/>
                  <a:pt x="107203" y="351948"/>
                  <a:pt x="28711" y="410818"/>
                </a:cubicBezTo>
                <a:cubicBezTo>
                  <a:pt x="12860" y="490074"/>
                  <a:pt x="-6628" y="479287"/>
                  <a:pt x="2207" y="503583"/>
                </a:cubicBezTo>
                <a:close/>
              </a:path>
            </a:pathLst>
          </a:custGeom>
          <a:solidFill>
            <a:srgbClr val="578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FC5E6C3-B1FB-178A-C3C0-76E6B97AC2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37222" y1="15833" x2="37222" y2="15833"/>
                        <a14:backgroundMark x1="64167" y1="14444" x2="64167" y2="14444"/>
                        <a14:backgroundMark x1="77778" y1="27778" x2="77778" y2="27778"/>
                      </a14:backgroundRemoval>
                    </a14:imgEffect>
                  </a14:imgLayer>
                </a14:imgProps>
              </a:ext>
            </a:extLst>
          </a:blip>
          <a:stretch>
            <a:fillRect/>
          </a:stretch>
        </p:blipFill>
        <p:spPr>
          <a:xfrm>
            <a:off x="8213890" y="106016"/>
            <a:ext cx="776326" cy="776326"/>
          </a:xfrm>
          <a:prstGeom prst="rect">
            <a:avLst/>
          </a:prstGeom>
        </p:spPr>
      </p:pic>
      <p:sp>
        <p:nvSpPr>
          <p:cNvPr id="8" name="Rectangle: Rounded Corners 7">
            <a:extLst>
              <a:ext uri="{FF2B5EF4-FFF2-40B4-BE49-F238E27FC236}">
                <a16:creationId xmlns:a16="http://schemas.microsoft.com/office/drawing/2014/main" id="{7C4FAD80-EE1F-197C-B63C-68227212902B}"/>
              </a:ext>
            </a:extLst>
          </p:cNvPr>
          <p:cNvSpPr/>
          <p:nvPr/>
        </p:nvSpPr>
        <p:spPr>
          <a:xfrm>
            <a:off x="153784" y="207768"/>
            <a:ext cx="3890248" cy="188566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ptos SemiBold" panose="020B0004020202020204" pitchFamily="34" charset="0"/>
              </a:rPr>
              <a:t>As the nights passed, Oscar began to notice a change within himself. He felt more aware of his thoughts and emotions, and he started to understand the importance of reflection in his life. </a:t>
            </a:r>
          </a:p>
          <a:p>
            <a:pPr algn="ctr"/>
            <a:r>
              <a:rPr lang="en-GB" sz="1200" dirty="0">
                <a:solidFill>
                  <a:schemeClr val="tx1"/>
                </a:solidFill>
                <a:latin typeface="Aptos SemiBold" panose="020B0004020202020204" pitchFamily="34" charset="0"/>
              </a:rPr>
              <a:t>One night, as Oscar sat atop his favourite branch, he saw a family of rabbits scampering through the moonlit glade below. Suddenly, he had an idea. </a:t>
            </a:r>
          </a:p>
          <a:p>
            <a:pPr algn="ctr"/>
            <a:r>
              <a:rPr lang="en-GB" sz="1200" dirty="0">
                <a:solidFill>
                  <a:schemeClr val="tx1"/>
                </a:solidFill>
                <a:latin typeface="Aptos SemiBold" panose="020B0004020202020204" pitchFamily="34" charset="0"/>
              </a:rPr>
              <a:t>"Orla!" Oscar called out, spreading his wings and taking flight. </a:t>
            </a:r>
          </a:p>
        </p:txBody>
      </p:sp>
      <p:pic>
        <p:nvPicPr>
          <p:cNvPr id="9" name="Picture 8">
            <a:extLst>
              <a:ext uri="{FF2B5EF4-FFF2-40B4-BE49-F238E27FC236}">
                <a16:creationId xmlns:a16="http://schemas.microsoft.com/office/drawing/2014/main" id="{59220B3A-E120-5A5E-25F3-3426DC4D824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082" b="95692" l="3091" r="94040">
                        <a14:foregroundMark x1="75226" y1="13716" x2="82119" y2="14512"/>
                        <a14:foregroundMark x1="73572" y1="13525" x2="75162" y2="13709"/>
                        <a14:foregroundMark x1="70937" y1="13221" x2="73336" y2="13498"/>
                        <a14:foregroundMark x1="5519" y1="5669" x2="70741" y2="13198"/>
                        <a14:foregroundMark x1="82119" y1="14512" x2="88253" y2="14389"/>
                        <a14:foregroundMark x1="38190" y1="6576" x2="58720" y2="7256"/>
                        <a14:foregroundMark x1="58720" y1="7256" x2="70419" y2="5442"/>
                        <a14:foregroundMark x1="26711" y1="95692" x2="30243" y2="88889"/>
                        <a14:foregroundMark x1="76217" y1="10736" x2="83885" y2="7029"/>
                        <a14:foregroundMark x1="70933" y1="13290" x2="76185" y2="10751"/>
                        <a14:foregroundMark x1="70274" y1="13609" x2="70671" y2="13417"/>
                        <a14:foregroundMark x1="90547" y1="14045" x2="83223" y2="5896"/>
                        <a14:foregroundMark x1="83223" y1="5896" x2="75276" y2="6803"/>
                        <a14:foregroundMark x1="92936" y1="7256" x2="89315" y2="14230"/>
                        <a14:foregroundMark x1="81898" y1="9751" x2="81898" y2="12698"/>
                        <a14:foregroundMark x1="94260" y1="9977" x2="92709" y2="13721"/>
                        <a14:foregroundMark x1="5519" y1="4535" x2="5799" y2="14478"/>
                        <a14:foregroundMark x1="14995" y1="12684" x2="22517" y2="12925"/>
                        <a14:foregroundMark x1="8389" y1="12472" x2="14995" y2="12684"/>
                        <a14:foregroundMark x1="22517" y1="12925" x2="23400" y2="12698"/>
                        <a14:foregroundMark x1="72493" y1="21039" x2="72663" y2="21053"/>
                        <a14:foregroundMark x1="70571" y1="20875" x2="72070" y2="21003"/>
                        <a14:foregroundMark x1="67126" y1="20583" x2="68373" y2="20689"/>
                        <a14:foregroundMark x1="42384" y1="13605" x2="45916" y2="14059"/>
                        <a14:foregroundMark x1="3974" y1="6576" x2="3521" y2="13236"/>
                        <a14:foregroundMark x1="20088" y1="4762" x2="86313" y2="7483"/>
                        <a14:foregroundMark x1="86313" y1="7483" x2="89820" y2="14154"/>
                        <a14:foregroundMark x1="70966" y1="12485" x2="58720" y2="8844"/>
                        <a14:foregroundMark x1="73558" y1="13256" x2="70982" y2="12490"/>
                        <a14:foregroundMark x1="75154" y1="13731" x2="73668" y2="13289"/>
                        <a14:foregroundMark x1="81014" y1="15473" x2="75215" y2="13749"/>
                        <a14:foregroundMark x1="58720" y1="8844" x2="8830" y2="11791"/>
                        <a14:foregroundMark x1="8830" y1="11791" x2="18543" y2="4082"/>
                        <a14:foregroundMark x1="18543" y1="4082" x2="24503" y2="7483"/>
                        <a14:backgroundMark x1="12141" y1="20862" x2="35320" y2="17914"/>
                        <a14:backgroundMark x1="35320" y1="17914" x2="48344" y2="19501"/>
                        <a14:backgroundMark x1="13687" y1="21995" x2="2870" y2="16100"/>
                        <a14:backgroundMark x1="2870" y1="16100" x2="2208" y2="15193"/>
                        <a14:backgroundMark x1="12583" y1="20862" x2="13466" y2="17234"/>
                        <a14:backgroundMark x1="13907" y1="20862" x2="11921" y2="18821"/>
                        <a14:backgroundMark x1="47020" y1="19955" x2="68433" y2="17687"/>
                        <a14:backgroundMark x1="68433" y1="17687" x2="68653" y2="17687"/>
                        <a14:backgroundMark x1="69316" y1="20635" x2="69536" y2="17007"/>
                        <a14:backgroundMark x1="68212" y1="21542" x2="71965" y2="17460"/>
                        <a14:backgroundMark x1="72185" y1="22676" x2="75276" y2="13379"/>
                        <a14:backgroundMark x1="73510" y1="20408" x2="94702" y2="17234"/>
                        <a14:backgroundMark x1="94702" y1="17234" x2="95364" y2="15193"/>
                        <a14:backgroundMark x1="68433" y1="21542" x2="68433" y2="20635"/>
                        <a14:backgroundMark x1="72185" y1="21995" x2="72406" y2="19955"/>
                        <a14:backgroundMark x1="72406" y1="21769" x2="74614" y2="19501"/>
                        <a14:backgroundMark x1="68212" y1="21769" x2="68212" y2="19501"/>
                        <a14:backgroundMark x1="65563" y1="20862" x2="67329" y2="20181"/>
                      </a14:backgroundRemoval>
                    </a14:imgEffect>
                  </a14:imgLayer>
                </a14:imgProps>
              </a:ext>
            </a:extLst>
          </a:blip>
          <a:srcRect t="18869"/>
          <a:stretch/>
        </p:blipFill>
        <p:spPr>
          <a:xfrm flipH="1">
            <a:off x="7130656" y="1448964"/>
            <a:ext cx="1689840" cy="1334662"/>
          </a:xfrm>
          <a:prstGeom prst="rect">
            <a:avLst/>
          </a:prstGeom>
        </p:spPr>
      </p:pic>
      <p:pic>
        <p:nvPicPr>
          <p:cNvPr id="12" name="Picture 11">
            <a:extLst>
              <a:ext uri="{FF2B5EF4-FFF2-40B4-BE49-F238E27FC236}">
                <a16:creationId xmlns:a16="http://schemas.microsoft.com/office/drawing/2014/main" id="{576ED48B-9282-BA5C-F12E-5A9D2DA9FF45}"/>
              </a:ext>
            </a:extLst>
          </p:cNvPr>
          <p:cNvPicPr>
            <a:picLocks noChangeAspect="1"/>
          </p:cNvPicPr>
          <p:nvPr/>
        </p:nvPicPr>
        <p:blipFill>
          <a:blip r:embed="rId8"/>
          <a:stretch>
            <a:fillRect/>
          </a:stretch>
        </p:blipFill>
        <p:spPr>
          <a:xfrm>
            <a:off x="7669186" y="5319832"/>
            <a:ext cx="544704" cy="452207"/>
          </a:xfrm>
          <a:prstGeom prst="rect">
            <a:avLst/>
          </a:prstGeom>
        </p:spPr>
      </p:pic>
      <p:pic>
        <p:nvPicPr>
          <p:cNvPr id="13" name="Picture 12">
            <a:extLst>
              <a:ext uri="{FF2B5EF4-FFF2-40B4-BE49-F238E27FC236}">
                <a16:creationId xmlns:a16="http://schemas.microsoft.com/office/drawing/2014/main" id="{50B7BB41-5493-1ECF-B06F-4E0C1F84174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346" b="93224" l="5719" r="96569">
                        <a14:foregroundMark x1="5882" y1="9346" x2="31699" y2="25701"/>
                        <a14:foregroundMark x1="31699" y1="25701" x2="36928" y2="33178"/>
                        <a14:foregroundMark x1="16176" y1="91355" x2="31536" y2="60280"/>
                        <a14:foregroundMark x1="48529" y1="10748" x2="54739" y2="37617"/>
                        <a14:foregroundMark x1="72712" y1="12150" x2="88889" y2="35748"/>
                        <a14:foregroundMark x1="88889" y1="35748" x2="92157" y2="36916"/>
                        <a14:foregroundMark x1="96569" y1="35748" x2="96569" y2="29206"/>
                        <a14:foregroundMark x1="62745" y1="93224" x2="67484" y2="89486"/>
                      </a14:backgroundRemoval>
                    </a14:imgEffect>
                  </a14:imgLayer>
                </a14:imgProps>
              </a:ext>
            </a:extLst>
          </a:blip>
          <a:srcRect b="53128"/>
          <a:stretch/>
        </p:blipFill>
        <p:spPr>
          <a:xfrm>
            <a:off x="3750296" y="5545935"/>
            <a:ext cx="2996328" cy="982186"/>
          </a:xfrm>
          <a:prstGeom prst="rect">
            <a:avLst/>
          </a:prstGeom>
        </p:spPr>
      </p:pic>
      <p:pic>
        <p:nvPicPr>
          <p:cNvPr id="14" name="Picture 13">
            <a:extLst>
              <a:ext uri="{FF2B5EF4-FFF2-40B4-BE49-F238E27FC236}">
                <a16:creationId xmlns:a16="http://schemas.microsoft.com/office/drawing/2014/main" id="{C48B89D4-245C-23A6-A8AF-4C7F20FAFC1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346" b="93224" l="5719" r="96569">
                        <a14:foregroundMark x1="5882" y1="9346" x2="31699" y2="25701"/>
                        <a14:foregroundMark x1="31699" y1="25701" x2="36928" y2="33178"/>
                        <a14:foregroundMark x1="16176" y1="91355" x2="31536" y2="60280"/>
                        <a14:foregroundMark x1="48529" y1="10748" x2="54739" y2="37617"/>
                        <a14:foregroundMark x1="72712" y1="12150" x2="88889" y2="35748"/>
                        <a14:foregroundMark x1="88889" y1="35748" x2="92157" y2="36916"/>
                        <a14:foregroundMark x1="96569" y1="35748" x2="96569" y2="29206"/>
                        <a14:foregroundMark x1="62745" y1="93224" x2="67484" y2="89486"/>
                      </a14:backgroundRemoval>
                    </a14:imgEffect>
                  </a14:imgLayer>
                </a14:imgProps>
              </a:ext>
            </a:extLst>
          </a:blip>
          <a:srcRect t="48746"/>
          <a:stretch/>
        </p:blipFill>
        <p:spPr>
          <a:xfrm>
            <a:off x="0" y="5752095"/>
            <a:ext cx="2996328" cy="1074019"/>
          </a:xfrm>
          <a:prstGeom prst="rect">
            <a:avLst/>
          </a:prstGeom>
        </p:spPr>
      </p:pic>
    </p:spTree>
    <p:extLst>
      <p:ext uri="{BB962C8B-B14F-4D97-AF65-F5344CB8AC3E}">
        <p14:creationId xmlns:p14="http://schemas.microsoft.com/office/powerpoint/2010/main" val="3511495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72A9417-1E76-A813-0B42-480AE0CCBB0A}"/>
              </a:ext>
            </a:extLst>
          </p:cNvPr>
          <p:cNvPicPr>
            <a:picLocks noChangeAspect="1"/>
          </p:cNvPicPr>
          <p:nvPr/>
        </p:nvPicPr>
        <p:blipFill rotWithShape="1">
          <a:blip r:embed="rId2"/>
          <a:srcRect l="5079" r="3240" b="2"/>
          <a:stretch/>
        </p:blipFill>
        <p:spPr>
          <a:xfrm>
            <a:off x="20" y="1282"/>
            <a:ext cx="9143980" cy="6856718"/>
          </a:xfrm>
          <a:prstGeom prst="rect">
            <a:avLst/>
          </a:prstGeom>
        </p:spPr>
      </p:pic>
      <p:pic>
        <p:nvPicPr>
          <p:cNvPr id="4" name="Picture 3">
            <a:extLst>
              <a:ext uri="{FF2B5EF4-FFF2-40B4-BE49-F238E27FC236}">
                <a16:creationId xmlns:a16="http://schemas.microsoft.com/office/drawing/2014/main" id="{74CC862C-5537-6035-B84B-9FCFBC23C363}"/>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rot="21144108">
            <a:off x="6393972" y="3838080"/>
            <a:ext cx="422619" cy="350853"/>
          </a:xfrm>
          <a:prstGeom prst="rect">
            <a:avLst/>
          </a:prstGeom>
        </p:spPr>
      </p:pic>
      <p:pic>
        <p:nvPicPr>
          <p:cNvPr id="11" name="Picture 10">
            <a:extLst>
              <a:ext uri="{FF2B5EF4-FFF2-40B4-BE49-F238E27FC236}">
                <a16:creationId xmlns:a16="http://schemas.microsoft.com/office/drawing/2014/main" id="{5F975E65-8E05-8CFC-AEF5-430F8BD37D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219102" y="78658"/>
            <a:ext cx="6705795" cy="7562927"/>
          </a:xfrm>
          <a:prstGeom prst="rect">
            <a:avLst/>
          </a:prstGeom>
        </p:spPr>
      </p:pic>
      <p:sp>
        <p:nvSpPr>
          <p:cNvPr id="8" name="Rectangle: Rounded Corners 7">
            <a:extLst>
              <a:ext uri="{FF2B5EF4-FFF2-40B4-BE49-F238E27FC236}">
                <a16:creationId xmlns:a16="http://schemas.microsoft.com/office/drawing/2014/main" id="{E9DE63F3-102F-8C9C-5D1E-C04B625B37D2}"/>
              </a:ext>
            </a:extLst>
          </p:cNvPr>
          <p:cNvSpPr/>
          <p:nvPr/>
        </p:nvSpPr>
        <p:spPr>
          <a:xfrm>
            <a:off x="100890" y="163408"/>
            <a:ext cx="4144337" cy="1801619"/>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ptos SemiBold" panose="020B0004020202020204" pitchFamily="34" charset="0"/>
              </a:rPr>
              <a:t>Within moments, Orla appeared beside him, her feathers ruffled from the wind.  "What is it, Oscar?" she asked, her wise eyes twinkling in the moonlight.  "I've learned how to be reflective, just like you said!" Oscar exclaimed. "And I want to share this gift with others."  Orla smiled proudly at Oscar, her heart swelling with joy.  "Then go forth, young one," she said, her voice filled with wisdom. "Share your gift with the world and help others learn the power of reflection." </a:t>
            </a:r>
          </a:p>
        </p:txBody>
      </p:sp>
      <p:pic>
        <p:nvPicPr>
          <p:cNvPr id="9" name="Picture 8">
            <a:extLst>
              <a:ext uri="{FF2B5EF4-FFF2-40B4-BE49-F238E27FC236}">
                <a16:creationId xmlns:a16="http://schemas.microsoft.com/office/drawing/2014/main" id="{E0CF3AC3-5A75-2645-FCD2-DADE3BEF48FF}"/>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1879836" y="2651942"/>
            <a:ext cx="1913107" cy="1512955"/>
          </a:xfrm>
          <a:prstGeom prst="rect">
            <a:avLst/>
          </a:prstGeom>
        </p:spPr>
      </p:pic>
      <p:pic>
        <p:nvPicPr>
          <p:cNvPr id="10" name="Picture 9">
            <a:extLst>
              <a:ext uri="{FF2B5EF4-FFF2-40B4-BE49-F238E27FC236}">
                <a16:creationId xmlns:a16="http://schemas.microsoft.com/office/drawing/2014/main" id="{64C7C525-BE8B-75C8-3A90-72227AA31E0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083" b="91253" l="6500" r="90000">
                        <a14:foregroundMark x1="6500" y1="85579" x2="12250" y2="77778"/>
                        <a14:foregroundMark x1="13750" y1="91371" x2="18125" y2="89480"/>
                        <a14:foregroundMark x1="63625" y1="7092" x2="71750" y2="5910"/>
                        <a14:foregroundMark x1="71750" y1="5910" x2="80000" y2="8983"/>
                        <a14:foregroundMark x1="80000" y1="8983" x2="80750" y2="9574"/>
                        <a14:foregroundMark x1="74500" y1="5083" x2="68750" y2="5437"/>
                        <a14:foregroundMark x1="60750" y1="7447" x2="55375" y2="13357"/>
                        <a14:foregroundMark x1="55375" y1="13357" x2="55375" y2="13475"/>
                      </a14:backgroundRemoval>
                    </a14:imgEffect>
                  </a14:imgLayer>
                </a14:imgProps>
              </a:ext>
            </a:extLst>
          </a:blip>
          <a:stretch>
            <a:fillRect/>
          </a:stretch>
        </p:blipFill>
        <p:spPr>
          <a:xfrm flipH="1">
            <a:off x="5539388" y="1309761"/>
            <a:ext cx="1461179" cy="1545197"/>
          </a:xfrm>
          <a:prstGeom prst="rect">
            <a:avLst/>
          </a:prstGeom>
        </p:spPr>
      </p:pic>
    </p:spTree>
    <p:extLst>
      <p:ext uri="{BB962C8B-B14F-4D97-AF65-F5344CB8AC3E}">
        <p14:creationId xmlns:p14="http://schemas.microsoft.com/office/powerpoint/2010/main" val="112072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4e1382-fdca-41c7-ab77-919fd8e7e924" xsi:nil="true"/>
    <lcf76f155ced4ddcb4097134ff3c332f xmlns="5acf4e93-e3eb-4091-a69c-f17f58c72f7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BF4E447D506E4288896E64F703F5EE" ma:contentTypeVersion="15" ma:contentTypeDescription="Create a new document." ma:contentTypeScope="" ma:versionID="d4792c5706de9f92b49e9f3b4d1853f2">
  <xsd:schema xmlns:xsd="http://www.w3.org/2001/XMLSchema" xmlns:xs="http://www.w3.org/2001/XMLSchema" xmlns:p="http://schemas.microsoft.com/office/2006/metadata/properties" xmlns:ns2="5acf4e93-e3eb-4091-a69c-f17f58c72f72" xmlns:ns3="6c4e1382-fdca-41c7-ab77-919fd8e7e924" targetNamespace="http://schemas.microsoft.com/office/2006/metadata/properties" ma:root="true" ma:fieldsID="692bb2b0e61f1d30de62a8cd8073b3c9" ns2:_="" ns3:_="">
    <xsd:import namespace="5acf4e93-e3eb-4091-a69c-f17f58c72f72"/>
    <xsd:import namespace="6c4e1382-fdca-41c7-ab77-919fd8e7e92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f4e93-e3eb-4091-a69c-f17f58c72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f2730e3-1755-4dc3-8036-226966ea290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4e1382-fdca-41c7-ab77-919fd8e7e92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2d8f68f0-0823-4f9e-9ac8-c0c317d5c81d}" ma:internalName="TaxCatchAll" ma:showField="CatchAllData" ma:web="6c4e1382-fdca-41c7-ab77-919fd8e7e92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B24CEA-3AE2-425D-83F1-AACCF6FC72FF}">
  <ds:schemaRefs>
    <ds:schemaRef ds:uri="http://purl.org/dc/terms/"/>
    <ds:schemaRef ds:uri="http://schemas.microsoft.com/office/infopath/2007/PartnerControls"/>
    <ds:schemaRef ds:uri="http://www.w3.org/XML/1998/namespace"/>
    <ds:schemaRef ds:uri="http://purl.org/dc/elements/1.1/"/>
    <ds:schemaRef ds:uri="http://schemas.microsoft.com/office/2006/metadata/properties"/>
    <ds:schemaRef ds:uri="5acf4e93-e3eb-4091-a69c-f17f58c72f72"/>
    <ds:schemaRef ds:uri="http://purl.org/dc/dcmitype/"/>
    <ds:schemaRef ds:uri="http://schemas.microsoft.com/office/2006/documentManagement/types"/>
    <ds:schemaRef ds:uri="http://schemas.openxmlformats.org/package/2006/metadata/core-properties"/>
    <ds:schemaRef ds:uri="6c4e1382-fdca-41c7-ab77-919fd8e7e924"/>
  </ds:schemaRefs>
</ds:datastoreItem>
</file>

<file path=customXml/itemProps2.xml><?xml version="1.0" encoding="utf-8"?>
<ds:datastoreItem xmlns:ds="http://schemas.openxmlformats.org/officeDocument/2006/customXml" ds:itemID="{B6D9A059-8002-4A7D-9CF5-590FBEEF4EA9}">
  <ds:schemaRefs>
    <ds:schemaRef ds:uri="http://schemas.microsoft.com/sharepoint/v3/contenttype/forms"/>
  </ds:schemaRefs>
</ds:datastoreItem>
</file>

<file path=customXml/itemProps3.xml><?xml version="1.0" encoding="utf-8"?>
<ds:datastoreItem xmlns:ds="http://schemas.openxmlformats.org/officeDocument/2006/customXml" ds:itemID="{BC0F7CA0-0874-4424-B5B0-24FEA29356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cf4e93-e3eb-4091-a69c-f17f58c72f72"/>
    <ds:schemaRef ds:uri="6c4e1382-fdca-41c7-ab77-919fd8e7e9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11789</TotalTime>
  <Words>1118</Words>
  <Application>Microsoft Office PowerPoint</Application>
  <PresentationFormat>On-screen Show (4:3)</PresentationFormat>
  <Paragraphs>59</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Abadi</vt:lpstr>
      <vt:lpstr>Aptos ExtraBold</vt:lpstr>
      <vt:lpstr>Aptos SemiBold</vt:lpstr>
      <vt:lpstr>Arial</vt:lpstr>
      <vt:lpstr>Bahnschrift Condensed</vt:lpstr>
      <vt:lpstr>Berlin Sans FB</vt:lpstr>
      <vt:lpstr>Calibri</vt:lpstr>
      <vt:lpstr>Calibri Light</vt:lpstr>
      <vt:lpstr>Dreaming Outloud Script Pro</vt:lpstr>
      <vt:lpstr>Jokerman</vt:lpstr>
      <vt:lpstr>Showcard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Moir</dc:creator>
  <cp:lastModifiedBy>Mrs Moir</cp:lastModifiedBy>
  <cp:revision>4</cp:revision>
  <cp:lastPrinted>2024-06-09T14:03:32Z</cp:lastPrinted>
  <dcterms:created xsi:type="dcterms:W3CDTF">2024-02-02T21:31:08Z</dcterms:created>
  <dcterms:modified xsi:type="dcterms:W3CDTF">2024-08-29T07:57:16Z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0x01010085BF4E447D506E4288896E64F703F5EE</vt:lpwstr>
  </property>
  <property fmtid="{D5CDD505-2E9C-101B-9397-08002B2CF9AE}" pid="3" name="MediaServiceImageTags">
    <vt:lpwstr/>
  </property>
</Properties>
</file>