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16" r:id="rId5"/>
    <p:sldId id="328" r:id="rId6"/>
    <p:sldId id="265" r:id="rId7"/>
    <p:sldId id="269" r:id="rId8"/>
    <p:sldId id="283" r:id="rId9"/>
    <p:sldId id="286" r:id="rId10"/>
    <p:sldId id="287" r:id="rId11"/>
    <p:sldId id="288" r:id="rId12"/>
    <p:sldId id="289" r:id="rId13"/>
    <p:sldId id="275" r:id="rId14"/>
    <p:sldId id="329" r:id="rId15"/>
    <p:sldId id="317"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BCEC2-A611-BB69-0D0E-467C06C8B02C}" name="Mrs Moir" initials="MM" userId="S::R.Moir@silchester.hants.sch.uk::3d483297-4083-43f8-84f2-e3629a17ffb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7818F"/>
    <a:srgbClr val="5E869B"/>
    <a:srgbClr val="BCB72C"/>
    <a:srgbClr val="FB5E40"/>
    <a:srgbClr val="4B8C04"/>
    <a:srgbClr val="3FC4FF"/>
    <a:srgbClr val="009FE3"/>
    <a:srgbClr val="606262"/>
    <a:srgbClr val="825422"/>
    <a:srgbClr val="3986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2" d="100"/>
          <a:sy n="82" d="100"/>
        </p:scale>
        <p:origin x="1502" y="72"/>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Moir" userId="3d483297-4083-43f8-84f2-e3629a17ffb1" providerId="ADAL" clId="{920FFA7B-159F-48BD-9673-813595ADFC23}"/>
    <pc:docChg chg="modSld">
      <pc:chgData name="Mrs Moir" userId="3d483297-4083-43f8-84f2-e3629a17ffb1" providerId="ADAL" clId="{920FFA7B-159F-48BD-9673-813595ADFC23}" dt="2024-06-09T14:25:12.942" v="43" actId="1076"/>
      <pc:docMkLst>
        <pc:docMk/>
      </pc:docMkLst>
      <pc:sldChg chg="modSp mod">
        <pc:chgData name="Mrs Moir" userId="3d483297-4083-43f8-84f2-e3629a17ffb1" providerId="ADAL" clId="{920FFA7B-159F-48BD-9673-813595ADFC23}" dt="2024-06-09T14:25:12.942" v="43" actId="1076"/>
        <pc:sldMkLst>
          <pc:docMk/>
          <pc:sldMk cId="991105656" sldId="328"/>
        </pc:sldMkLst>
        <pc:spChg chg="mod">
          <ac:chgData name="Mrs Moir" userId="3d483297-4083-43f8-84f2-e3629a17ffb1" providerId="ADAL" clId="{920FFA7B-159F-48BD-9673-813595ADFC23}" dt="2024-06-09T14:25:03.753" v="42" actId="14100"/>
          <ac:spMkLst>
            <pc:docMk/>
            <pc:sldMk cId="991105656" sldId="328"/>
            <ac:spMk id="2" creationId="{70708559-5709-5FD0-D066-3AC606298128}"/>
          </ac:spMkLst>
        </pc:spChg>
        <pc:picChg chg="mod">
          <ac:chgData name="Mrs Moir" userId="3d483297-4083-43f8-84f2-e3629a17ffb1" providerId="ADAL" clId="{920FFA7B-159F-48BD-9673-813595ADFC23}" dt="2024-06-09T14:25:12.942" v="43" actId="1076"/>
          <ac:picMkLst>
            <pc:docMk/>
            <pc:sldMk cId="991105656" sldId="328"/>
            <ac:picMk id="3" creationId="{06258C51-8F73-ED99-4AF5-03D188BCE131}"/>
          </ac:picMkLst>
        </pc:picChg>
      </pc:sldChg>
      <pc:sldChg chg="addSp delSp modSp">
        <pc:chgData name="Mrs Moir" userId="3d483297-4083-43f8-84f2-e3629a17ffb1" providerId="ADAL" clId="{920FFA7B-159F-48BD-9673-813595ADFC23}" dt="2024-06-09T14:01:12.797" v="32"/>
        <pc:sldMkLst>
          <pc:docMk/>
          <pc:sldMk cId="2608401585" sldId="330"/>
        </pc:sldMkLst>
        <pc:spChg chg="del">
          <ac:chgData name="Mrs Moir" userId="3d483297-4083-43f8-84f2-e3629a17ffb1" providerId="ADAL" clId="{920FFA7B-159F-48BD-9673-813595ADFC23}" dt="2024-06-09T14:01:12.310" v="31" actId="478"/>
          <ac:spMkLst>
            <pc:docMk/>
            <pc:sldMk cId="2608401585" sldId="330"/>
            <ac:spMk id="2" creationId="{70708559-5709-5FD0-D066-3AC606298128}"/>
          </ac:spMkLst>
        </pc:spChg>
        <pc:spChg chg="add mod">
          <ac:chgData name="Mrs Moir" userId="3d483297-4083-43f8-84f2-e3629a17ffb1" providerId="ADAL" clId="{920FFA7B-159F-48BD-9673-813595ADFC23}" dt="2024-06-09T14:01:12.797" v="32"/>
          <ac:spMkLst>
            <pc:docMk/>
            <pc:sldMk cId="2608401585" sldId="330"/>
            <ac:spMk id="6" creationId="{F1FE05B2-64EC-07C6-4906-C7C036799754}"/>
          </ac:spMkLst>
        </pc:spChg>
      </pc:sldChg>
      <pc:sldChg chg="addSp delSp modSp">
        <pc:chgData name="Mrs Moir" userId="3d483297-4083-43f8-84f2-e3629a17ffb1" providerId="ADAL" clId="{920FFA7B-159F-48BD-9673-813595ADFC23}" dt="2024-06-09T14:01:20.585" v="34"/>
        <pc:sldMkLst>
          <pc:docMk/>
          <pc:sldMk cId="1219498446" sldId="332"/>
        </pc:sldMkLst>
        <pc:spChg chg="del">
          <ac:chgData name="Mrs Moir" userId="3d483297-4083-43f8-84f2-e3629a17ffb1" providerId="ADAL" clId="{920FFA7B-159F-48BD-9673-813595ADFC23}" dt="2024-06-09T14:01:20.177" v="33" actId="478"/>
          <ac:spMkLst>
            <pc:docMk/>
            <pc:sldMk cId="1219498446" sldId="332"/>
            <ac:spMk id="2" creationId="{70708559-5709-5FD0-D066-3AC606298128}"/>
          </ac:spMkLst>
        </pc:spChg>
        <pc:spChg chg="add mod">
          <ac:chgData name="Mrs Moir" userId="3d483297-4083-43f8-84f2-e3629a17ffb1" providerId="ADAL" clId="{920FFA7B-159F-48BD-9673-813595ADFC23}" dt="2024-06-09T14:01:20.585" v="34"/>
          <ac:spMkLst>
            <pc:docMk/>
            <pc:sldMk cId="1219498446" sldId="332"/>
            <ac:spMk id="6" creationId="{2312A551-3227-8508-8F1D-BEDEDC422BBE}"/>
          </ac:spMkLst>
        </pc:spChg>
      </pc:sldChg>
      <pc:sldChg chg="addSp delSp modSp">
        <pc:chgData name="Mrs Moir" userId="3d483297-4083-43f8-84f2-e3629a17ffb1" providerId="ADAL" clId="{920FFA7B-159F-48BD-9673-813595ADFC23}" dt="2024-06-09T14:01:28.188" v="36"/>
        <pc:sldMkLst>
          <pc:docMk/>
          <pc:sldMk cId="87319860" sldId="334"/>
        </pc:sldMkLst>
        <pc:spChg chg="del">
          <ac:chgData name="Mrs Moir" userId="3d483297-4083-43f8-84f2-e3629a17ffb1" providerId="ADAL" clId="{920FFA7B-159F-48BD-9673-813595ADFC23}" dt="2024-06-09T14:01:27.418" v="35" actId="478"/>
          <ac:spMkLst>
            <pc:docMk/>
            <pc:sldMk cId="87319860" sldId="334"/>
            <ac:spMk id="2" creationId="{70708559-5709-5FD0-D066-3AC606298128}"/>
          </ac:spMkLst>
        </pc:spChg>
        <pc:spChg chg="add mod">
          <ac:chgData name="Mrs Moir" userId="3d483297-4083-43f8-84f2-e3629a17ffb1" providerId="ADAL" clId="{920FFA7B-159F-48BD-9673-813595ADFC23}" dt="2024-06-09T14:01:28.188" v="36"/>
          <ac:spMkLst>
            <pc:docMk/>
            <pc:sldMk cId="87319860" sldId="334"/>
            <ac:spMk id="6" creationId="{0E4B4F43-BD2A-9A70-F1CE-18279AC53559}"/>
          </ac:spMkLst>
        </pc:spChg>
      </pc:sldChg>
      <pc:sldChg chg="addSp delSp modSp">
        <pc:chgData name="Mrs Moir" userId="3d483297-4083-43f8-84f2-e3629a17ffb1" providerId="ADAL" clId="{920FFA7B-159F-48BD-9673-813595ADFC23}" dt="2024-06-09T14:01:38.567" v="38"/>
        <pc:sldMkLst>
          <pc:docMk/>
          <pc:sldMk cId="900881641" sldId="336"/>
        </pc:sldMkLst>
        <pc:spChg chg="del">
          <ac:chgData name="Mrs Moir" userId="3d483297-4083-43f8-84f2-e3629a17ffb1" providerId="ADAL" clId="{920FFA7B-159F-48BD-9673-813595ADFC23}" dt="2024-06-09T14:01:38.112" v="37" actId="478"/>
          <ac:spMkLst>
            <pc:docMk/>
            <pc:sldMk cId="900881641" sldId="336"/>
            <ac:spMk id="2" creationId="{70708559-5709-5FD0-D066-3AC606298128}"/>
          </ac:spMkLst>
        </pc:spChg>
        <pc:spChg chg="add mod">
          <ac:chgData name="Mrs Moir" userId="3d483297-4083-43f8-84f2-e3629a17ffb1" providerId="ADAL" clId="{920FFA7B-159F-48BD-9673-813595ADFC23}" dt="2024-06-09T14:01:38.567" v="38"/>
          <ac:spMkLst>
            <pc:docMk/>
            <pc:sldMk cId="900881641" sldId="336"/>
            <ac:spMk id="6" creationId="{E8B53A16-97B7-7520-FA8E-E79899498D78}"/>
          </ac:spMkLst>
        </pc:spChg>
      </pc:sldChg>
      <pc:sldChg chg="addSp delSp modSp">
        <pc:chgData name="Mrs Moir" userId="3d483297-4083-43f8-84f2-e3629a17ffb1" providerId="ADAL" clId="{920FFA7B-159F-48BD-9673-813595ADFC23}" dt="2024-06-09T14:01:46.183" v="40"/>
        <pc:sldMkLst>
          <pc:docMk/>
          <pc:sldMk cId="4000154204" sldId="338"/>
        </pc:sldMkLst>
        <pc:spChg chg="del">
          <ac:chgData name="Mrs Moir" userId="3d483297-4083-43f8-84f2-e3629a17ffb1" providerId="ADAL" clId="{920FFA7B-159F-48BD-9673-813595ADFC23}" dt="2024-06-09T14:01:45.445" v="39" actId="478"/>
          <ac:spMkLst>
            <pc:docMk/>
            <pc:sldMk cId="4000154204" sldId="338"/>
            <ac:spMk id="2" creationId="{70708559-5709-5FD0-D066-3AC606298128}"/>
          </ac:spMkLst>
        </pc:spChg>
        <pc:spChg chg="add mod">
          <ac:chgData name="Mrs Moir" userId="3d483297-4083-43f8-84f2-e3629a17ffb1" providerId="ADAL" clId="{920FFA7B-159F-48BD-9673-813595ADFC23}" dt="2024-06-09T14:01:46.183" v="40"/>
          <ac:spMkLst>
            <pc:docMk/>
            <pc:sldMk cId="4000154204" sldId="338"/>
            <ac:spMk id="6" creationId="{5B29ECC9-C2B3-BCCF-DF58-0FD927B1B47F}"/>
          </ac:spMkLst>
        </pc:spChg>
      </pc:sldChg>
    </pc:docChg>
  </pc:docChgLst>
  <pc:docChgLst>
    <pc:chgData name="Mrs Moir" userId="3d483297-4083-43f8-84f2-e3629a17ffb1" providerId="ADAL" clId="{FA1C9221-629A-4CEB-8C0A-875718A43A93}"/>
    <pc:docChg chg="custSel addSld modSld">
      <pc:chgData name="Mrs Moir" userId="3d483297-4083-43f8-84f2-e3629a17ffb1" providerId="ADAL" clId="{FA1C9221-629A-4CEB-8C0A-875718A43A93}" dt="2024-05-10T11:21:36.164" v="165" actId="164"/>
      <pc:docMkLst>
        <pc:docMk/>
      </pc:docMkLst>
      <pc:sldChg chg="addSp modSp">
        <pc:chgData name="Mrs Moir" userId="3d483297-4083-43f8-84f2-e3629a17ffb1" providerId="ADAL" clId="{FA1C9221-629A-4CEB-8C0A-875718A43A93}" dt="2024-05-10T11:21:36.164" v="165" actId="164"/>
        <pc:sldMkLst>
          <pc:docMk/>
          <pc:sldMk cId="3420158864" sldId="356"/>
        </pc:sldMkLst>
        <pc:spChg chg="mod">
          <ac:chgData name="Mrs Moir" userId="3d483297-4083-43f8-84f2-e3629a17ffb1" providerId="ADAL" clId="{FA1C9221-629A-4CEB-8C0A-875718A43A93}" dt="2024-05-10T11:21:36.164" v="165" actId="164"/>
          <ac:spMkLst>
            <pc:docMk/>
            <pc:sldMk cId="3420158864" sldId="356"/>
            <ac:spMk id="7" creationId="{E7C4FC76-0CE5-4363-F16B-A6C588772FBD}"/>
          </ac:spMkLst>
        </pc:spChg>
        <pc:spChg chg="mod">
          <ac:chgData name="Mrs Moir" userId="3d483297-4083-43f8-84f2-e3629a17ffb1" providerId="ADAL" clId="{FA1C9221-629A-4CEB-8C0A-875718A43A93}" dt="2024-05-10T11:21:36.164" v="165" actId="164"/>
          <ac:spMkLst>
            <pc:docMk/>
            <pc:sldMk cId="3420158864" sldId="356"/>
            <ac:spMk id="8" creationId="{12480EB0-44B8-607C-24B5-C7A8978DEE55}"/>
          </ac:spMkLst>
        </pc:spChg>
        <pc:spChg chg="mod">
          <ac:chgData name="Mrs Moir" userId="3d483297-4083-43f8-84f2-e3629a17ffb1" providerId="ADAL" clId="{FA1C9221-629A-4CEB-8C0A-875718A43A93}" dt="2024-05-10T11:21:36.164" v="165" actId="164"/>
          <ac:spMkLst>
            <pc:docMk/>
            <pc:sldMk cId="3420158864" sldId="356"/>
            <ac:spMk id="10" creationId="{850317F0-E4A7-783C-3ED8-3E7341AF4E16}"/>
          </ac:spMkLst>
        </pc:spChg>
        <pc:grpChg chg="add mod">
          <ac:chgData name="Mrs Moir" userId="3d483297-4083-43f8-84f2-e3629a17ffb1" providerId="ADAL" clId="{FA1C9221-629A-4CEB-8C0A-875718A43A93}" dt="2024-05-10T11:21:36.164" v="165" actId="164"/>
          <ac:grpSpMkLst>
            <pc:docMk/>
            <pc:sldMk cId="3420158864" sldId="356"/>
            <ac:grpSpMk id="5" creationId="{19BAFD68-4A93-0888-92EC-AC4525243194}"/>
          </ac:grpSpMkLst>
        </pc:grpChg>
        <pc:picChg chg="mod">
          <ac:chgData name="Mrs Moir" userId="3d483297-4083-43f8-84f2-e3629a17ffb1" providerId="ADAL" clId="{FA1C9221-629A-4CEB-8C0A-875718A43A93}" dt="2024-05-10T11:21:36.164" v="165" actId="164"/>
          <ac:picMkLst>
            <pc:docMk/>
            <pc:sldMk cId="3420158864" sldId="356"/>
            <ac:picMk id="6" creationId="{8B92E299-4CA8-3B14-9D56-681D38366915}"/>
          </ac:picMkLst>
        </pc:picChg>
        <pc:picChg chg="mod">
          <ac:chgData name="Mrs Moir" userId="3d483297-4083-43f8-84f2-e3629a17ffb1" providerId="ADAL" clId="{FA1C9221-629A-4CEB-8C0A-875718A43A93}" dt="2024-05-10T11:21:36.164" v="165" actId="164"/>
          <ac:picMkLst>
            <pc:docMk/>
            <pc:sldMk cId="3420158864" sldId="356"/>
            <ac:picMk id="11" creationId="{58E55B75-E444-7CEC-8E11-D93CC30B56D4}"/>
          </ac:picMkLst>
        </pc:picChg>
      </pc:sldChg>
      <pc:sldChg chg="addSp modSp new mod">
        <pc:chgData name="Mrs Moir" userId="3d483297-4083-43f8-84f2-e3629a17ffb1" providerId="ADAL" clId="{FA1C9221-629A-4CEB-8C0A-875718A43A93}" dt="2024-05-01T12:32:45.093" v="162"/>
        <pc:sldMkLst>
          <pc:docMk/>
          <pc:sldMk cId="4074778086" sldId="377"/>
        </pc:sldMkLst>
        <pc:spChg chg="add mod">
          <ac:chgData name="Mrs Moir" userId="3d483297-4083-43f8-84f2-e3629a17ffb1" providerId="ADAL" clId="{FA1C9221-629A-4CEB-8C0A-875718A43A93}" dt="2024-05-01T12:26:52.328" v="70" actId="1076"/>
          <ac:spMkLst>
            <pc:docMk/>
            <pc:sldMk cId="4074778086" sldId="377"/>
            <ac:spMk id="3" creationId="{BDBD4113-5288-14B2-7E01-E7BA8BCD318C}"/>
          </ac:spMkLst>
        </pc:spChg>
        <pc:picChg chg="add mod">
          <ac:chgData name="Mrs Moir" userId="3d483297-4083-43f8-84f2-e3629a17ffb1" providerId="ADAL" clId="{FA1C9221-629A-4CEB-8C0A-875718A43A93}" dt="2024-05-01T12:32:45.093" v="162"/>
          <ac:picMkLst>
            <pc:docMk/>
            <pc:sldMk cId="4074778086" sldId="377"/>
            <ac:picMk id="2" creationId="{21C1749F-13F6-1849-1655-84EDB2EFCB2F}"/>
          </ac:picMkLst>
        </pc:picChg>
      </pc:sldChg>
      <pc:sldChg chg="addSp delSp modSp add mod">
        <pc:chgData name="Mrs Moir" userId="3d483297-4083-43f8-84f2-e3629a17ffb1" providerId="ADAL" clId="{FA1C9221-629A-4CEB-8C0A-875718A43A93}" dt="2024-05-01T12:29:16.047" v="108" actId="20577"/>
        <pc:sldMkLst>
          <pc:docMk/>
          <pc:sldMk cId="1339250216" sldId="378"/>
        </pc:sldMkLst>
        <pc:spChg chg="mod ord">
          <ac:chgData name="Mrs Moir" userId="3d483297-4083-43f8-84f2-e3629a17ffb1" providerId="ADAL" clId="{FA1C9221-629A-4CEB-8C0A-875718A43A93}" dt="2024-05-01T12:29:16.047" v="108" actId="20577"/>
          <ac:spMkLst>
            <pc:docMk/>
            <pc:sldMk cId="1339250216" sldId="378"/>
            <ac:spMk id="3" creationId="{BDBD4113-5288-14B2-7E01-E7BA8BCD318C}"/>
          </ac:spMkLst>
        </pc:spChg>
        <pc:picChg chg="del">
          <ac:chgData name="Mrs Moir" userId="3d483297-4083-43f8-84f2-e3629a17ffb1" providerId="ADAL" clId="{FA1C9221-629A-4CEB-8C0A-875718A43A93}" dt="2024-05-01T12:27:01.318" v="72" actId="478"/>
          <ac:picMkLst>
            <pc:docMk/>
            <pc:sldMk cId="1339250216" sldId="378"/>
            <ac:picMk id="2" creationId="{21C1749F-13F6-1849-1655-84EDB2EFCB2F}"/>
          </ac:picMkLst>
        </pc:picChg>
        <pc:picChg chg="add mod">
          <ac:chgData name="Mrs Moir" userId="3d483297-4083-43f8-84f2-e3629a17ffb1" providerId="ADAL" clId="{FA1C9221-629A-4CEB-8C0A-875718A43A93}" dt="2024-05-01T12:28:01.010" v="74" actId="1076"/>
          <ac:picMkLst>
            <pc:docMk/>
            <pc:sldMk cId="1339250216" sldId="378"/>
            <ac:picMk id="4" creationId="{CD4970C1-B4A1-8CEC-E30D-4455C9896B70}"/>
          </ac:picMkLst>
        </pc:picChg>
      </pc:sldChg>
      <pc:sldChg chg="addSp modSp new mod">
        <pc:chgData name="Mrs Moir" userId="3d483297-4083-43f8-84f2-e3629a17ffb1" providerId="ADAL" clId="{FA1C9221-629A-4CEB-8C0A-875718A43A93}" dt="2024-05-01T12:32:59.273" v="164" actId="1076"/>
        <pc:sldMkLst>
          <pc:docMk/>
          <pc:sldMk cId="1909899141" sldId="379"/>
        </pc:sldMkLst>
        <pc:spChg chg="add mod">
          <ac:chgData name="Mrs Moir" userId="3d483297-4083-43f8-84f2-e3629a17ffb1" providerId="ADAL" clId="{FA1C9221-629A-4CEB-8C0A-875718A43A93}" dt="2024-05-01T12:32:59.273" v="164" actId="1076"/>
          <ac:spMkLst>
            <pc:docMk/>
            <pc:sldMk cId="1909899141" sldId="379"/>
            <ac:spMk id="2" creationId="{A7F9897E-A343-C41C-962E-7CA7FFD24104}"/>
          </ac:spMkLst>
        </pc:spChg>
        <pc:picChg chg="add mod">
          <ac:chgData name="Mrs Moir" userId="3d483297-4083-43f8-84f2-e3629a17ffb1" providerId="ADAL" clId="{FA1C9221-629A-4CEB-8C0A-875718A43A93}" dt="2024-05-01T12:32:57.341" v="163" actId="14100"/>
          <ac:picMkLst>
            <pc:docMk/>
            <pc:sldMk cId="1909899141" sldId="379"/>
            <ac:picMk id="3" creationId="{4EFDF1C6-D148-C02B-99A9-59996C2F8BAF}"/>
          </ac:picMkLst>
        </pc:picChg>
      </pc:sldChg>
    </pc:docChg>
  </pc:docChgLst>
  <pc:docChgLst>
    <pc:chgData name="Mrs Moir" userId="3d483297-4083-43f8-84f2-e3629a17ffb1" providerId="ADAL" clId="{8C1AB177-2E3E-4B41-8FA6-134F9C8C091A}"/>
    <pc:docChg chg="delSld">
      <pc:chgData name="Mrs Moir" userId="3d483297-4083-43f8-84f2-e3629a17ffb1" providerId="ADAL" clId="{8C1AB177-2E3E-4B41-8FA6-134F9C8C091A}" dt="2024-08-29T07:54:00.021" v="0" actId="47"/>
      <pc:docMkLst>
        <pc:docMk/>
      </pc:docMkLst>
      <pc:sldChg chg="del">
        <pc:chgData name="Mrs Moir" userId="3d483297-4083-43f8-84f2-e3629a17ffb1" providerId="ADAL" clId="{8C1AB177-2E3E-4B41-8FA6-134F9C8C091A}" dt="2024-08-29T07:54:00.021" v="0" actId="47"/>
        <pc:sldMkLst>
          <pc:docMk/>
          <pc:sldMk cId="4253099114" sldId="277"/>
        </pc:sldMkLst>
      </pc:sldChg>
      <pc:sldChg chg="del">
        <pc:chgData name="Mrs Moir" userId="3d483297-4083-43f8-84f2-e3629a17ffb1" providerId="ADAL" clId="{8C1AB177-2E3E-4B41-8FA6-134F9C8C091A}" dt="2024-08-29T07:54:00.021" v="0" actId="47"/>
        <pc:sldMkLst>
          <pc:docMk/>
          <pc:sldMk cId="215954700" sldId="290"/>
        </pc:sldMkLst>
      </pc:sldChg>
      <pc:sldChg chg="del">
        <pc:chgData name="Mrs Moir" userId="3d483297-4083-43f8-84f2-e3629a17ffb1" providerId="ADAL" clId="{8C1AB177-2E3E-4B41-8FA6-134F9C8C091A}" dt="2024-08-29T07:54:00.021" v="0" actId="47"/>
        <pc:sldMkLst>
          <pc:docMk/>
          <pc:sldMk cId="3668182344" sldId="291"/>
        </pc:sldMkLst>
      </pc:sldChg>
      <pc:sldChg chg="del">
        <pc:chgData name="Mrs Moir" userId="3d483297-4083-43f8-84f2-e3629a17ffb1" providerId="ADAL" clId="{8C1AB177-2E3E-4B41-8FA6-134F9C8C091A}" dt="2024-08-29T07:54:00.021" v="0" actId="47"/>
        <pc:sldMkLst>
          <pc:docMk/>
          <pc:sldMk cId="1302366518" sldId="292"/>
        </pc:sldMkLst>
      </pc:sldChg>
      <pc:sldChg chg="del">
        <pc:chgData name="Mrs Moir" userId="3d483297-4083-43f8-84f2-e3629a17ffb1" providerId="ADAL" clId="{8C1AB177-2E3E-4B41-8FA6-134F9C8C091A}" dt="2024-08-29T07:54:00.021" v="0" actId="47"/>
        <pc:sldMkLst>
          <pc:docMk/>
          <pc:sldMk cId="3059451900" sldId="293"/>
        </pc:sldMkLst>
      </pc:sldChg>
      <pc:sldChg chg="del">
        <pc:chgData name="Mrs Moir" userId="3d483297-4083-43f8-84f2-e3629a17ffb1" providerId="ADAL" clId="{8C1AB177-2E3E-4B41-8FA6-134F9C8C091A}" dt="2024-08-29T07:54:00.021" v="0" actId="47"/>
        <pc:sldMkLst>
          <pc:docMk/>
          <pc:sldMk cId="2065443247" sldId="294"/>
        </pc:sldMkLst>
      </pc:sldChg>
      <pc:sldChg chg="del">
        <pc:chgData name="Mrs Moir" userId="3d483297-4083-43f8-84f2-e3629a17ffb1" providerId="ADAL" clId="{8C1AB177-2E3E-4B41-8FA6-134F9C8C091A}" dt="2024-08-29T07:54:00.021" v="0" actId="47"/>
        <pc:sldMkLst>
          <pc:docMk/>
          <pc:sldMk cId="73015934" sldId="295"/>
        </pc:sldMkLst>
      </pc:sldChg>
      <pc:sldChg chg="del">
        <pc:chgData name="Mrs Moir" userId="3d483297-4083-43f8-84f2-e3629a17ffb1" providerId="ADAL" clId="{8C1AB177-2E3E-4B41-8FA6-134F9C8C091A}" dt="2024-08-29T07:54:00.021" v="0" actId="47"/>
        <pc:sldMkLst>
          <pc:docMk/>
          <pc:sldMk cId="341684239" sldId="296"/>
        </pc:sldMkLst>
      </pc:sldChg>
      <pc:sldChg chg="del">
        <pc:chgData name="Mrs Moir" userId="3d483297-4083-43f8-84f2-e3629a17ffb1" providerId="ADAL" clId="{8C1AB177-2E3E-4B41-8FA6-134F9C8C091A}" dt="2024-08-29T07:54:00.021" v="0" actId="47"/>
        <pc:sldMkLst>
          <pc:docMk/>
          <pc:sldMk cId="3459756671" sldId="298"/>
        </pc:sldMkLst>
      </pc:sldChg>
      <pc:sldChg chg="del">
        <pc:chgData name="Mrs Moir" userId="3d483297-4083-43f8-84f2-e3629a17ffb1" providerId="ADAL" clId="{8C1AB177-2E3E-4B41-8FA6-134F9C8C091A}" dt="2024-08-29T07:54:00.021" v="0" actId="47"/>
        <pc:sldMkLst>
          <pc:docMk/>
          <pc:sldMk cId="46387178" sldId="307"/>
        </pc:sldMkLst>
      </pc:sldChg>
      <pc:sldChg chg="del">
        <pc:chgData name="Mrs Moir" userId="3d483297-4083-43f8-84f2-e3629a17ffb1" providerId="ADAL" clId="{8C1AB177-2E3E-4B41-8FA6-134F9C8C091A}" dt="2024-08-29T07:54:00.021" v="0" actId="47"/>
        <pc:sldMkLst>
          <pc:docMk/>
          <pc:sldMk cId="401346898" sldId="308"/>
        </pc:sldMkLst>
      </pc:sldChg>
      <pc:sldChg chg="del">
        <pc:chgData name="Mrs Moir" userId="3d483297-4083-43f8-84f2-e3629a17ffb1" providerId="ADAL" clId="{8C1AB177-2E3E-4B41-8FA6-134F9C8C091A}" dt="2024-08-29T07:54:00.021" v="0" actId="47"/>
        <pc:sldMkLst>
          <pc:docMk/>
          <pc:sldMk cId="391881093" sldId="309"/>
        </pc:sldMkLst>
      </pc:sldChg>
      <pc:sldChg chg="del">
        <pc:chgData name="Mrs Moir" userId="3d483297-4083-43f8-84f2-e3629a17ffb1" providerId="ADAL" clId="{8C1AB177-2E3E-4B41-8FA6-134F9C8C091A}" dt="2024-08-29T07:54:00.021" v="0" actId="47"/>
        <pc:sldMkLst>
          <pc:docMk/>
          <pc:sldMk cId="267536433" sldId="310"/>
        </pc:sldMkLst>
      </pc:sldChg>
      <pc:sldChg chg="del">
        <pc:chgData name="Mrs Moir" userId="3d483297-4083-43f8-84f2-e3629a17ffb1" providerId="ADAL" clId="{8C1AB177-2E3E-4B41-8FA6-134F9C8C091A}" dt="2024-08-29T07:54:00.021" v="0" actId="47"/>
        <pc:sldMkLst>
          <pc:docMk/>
          <pc:sldMk cId="2679921674" sldId="311"/>
        </pc:sldMkLst>
      </pc:sldChg>
      <pc:sldChg chg="del">
        <pc:chgData name="Mrs Moir" userId="3d483297-4083-43f8-84f2-e3629a17ffb1" providerId="ADAL" clId="{8C1AB177-2E3E-4B41-8FA6-134F9C8C091A}" dt="2024-08-29T07:54:00.021" v="0" actId="47"/>
        <pc:sldMkLst>
          <pc:docMk/>
          <pc:sldMk cId="4089106726" sldId="312"/>
        </pc:sldMkLst>
      </pc:sldChg>
      <pc:sldChg chg="del">
        <pc:chgData name="Mrs Moir" userId="3d483297-4083-43f8-84f2-e3629a17ffb1" providerId="ADAL" clId="{8C1AB177-2E3E-4B41-8FA6-134F9C8C091A}" dt="2024-08-29T07:54:00.021" v="0" actId="47"/>
        <pc:sldMkLst>
          <pc:docMk/>
          <pc:sldMk cId="2892886692" sldId="313"/>
        </pc:sldMkLst>
      </pc:sldChg>
      <pc:sldChg chg="del">
        <pc:chgData name="Mrs Moir" userId="3d483297-4083-43f8-84f2-e3629a17ffb1" providerId="ADAL" clId="{8C1AB177-2E3E-4B41-8FA6-134F9C8C091A}" dt="2024-08-29T07:54:00.021" v="0" actId="47"/>
        <pc:sldMkLst>
          <pc:docMk/>
          <pc:sldMk cId="1604634922" sldId="318"/>
        </pc:sldMkLst>
      </pc:sldChg>
      <pc:sldChg chg="del">
        <pc:chgData name="Mrs Moir" userId="3d483297-4083-43f8-84f2-e3629a17ffb1" providerId="ADAL" clId="{8C1AB177-2E3E-4B41-8FA6-134F9C8C091A}" dt="2024-08-29T07:54:00.021" v="0" actId="47"/>
        <pc:sldMkLst>
          <pc:docMk/>
          <pc:sldMk cId="2016799911" sldId="319"/>
        </pc:sldMkLst>
      </pc:sldChg>
      <pc:sldChg chg="del">
        <pc:chgData name="Mrs Moir" userId="3d483297-4083-43f8-84f2-e3629a17ffb1" providerId="ADAL" clId="{8C1AB177-2E3E-4B41-8FA6-134F9C8C091A}" dt="2024-08-29T07:54:00.021" v="0" actId="47"/>
        <pc:sldMkLst>
          <pc:docMk/>
          <pc:sldMk cId="78035227" sldId="320"/>
        </pc:sldMkLst>
      </pc:sldChg>
      <pc:sldChg chg="del">
        <pc:chgData name="Mrs Moir" userId="3d483297-4083-43f8-84f2-e3629a17ffb1" providerId="ADAL" clId="{8C1AB177-2E3E-4B41-8FA6-134F9C8C091A}" dt="2024-08-29T07:54:00.021" v="0" actId="47"/>
        <pc:sldMkLst>
          <pc:docMk/>
          <pc:sldMk cId="2283060558" sldId="321"/>
        </pc:sldMkLst>
      </pc:sldChg>
      <pc:sldChg chg="del">
        <pc:chgData name="Mrs Moir" userId="3d483297-4083-43f8-84f2-e3629a17ffb1" providerId="ADAL" clId="{8C1AB177-2E3E-4B41-8FA6-134F9C8C091A}" dt="2024-08-29T07:54:00.021" v="0" actId="47"/>
        <pc:sldMkLst>
          <pc:docMk/>
          <pc:sldMk cId="1836301903" sldId="322"/>
        </pc:sldMkLst>
      </pc:sldChg>
      <pc:sldChg chg="del">
        <pc:chgData name="Mrs Moir" userId="3d483297-4083-43f8-84f2-e3629a17ffb1" providerId="ADAL" clId="{8C1AB177-2E3E-4B41-8FA6-134F9C8C091A}" dt="2024-08-29T07:54:00.021" v="0" actId="47"/>
        <pc:sldMkLst>
          <pc:docMk/>
          <pc:sldMk cId="3806473097" sldId="323"/>
        </pc:sldMkLst>
      </pc:sldChg>
      <pc:sldChg chg="del">
        <pc:chgData name="Mrs Moir" userId="3d483297-4083-43f8-84f2-e3629a17ffb1" providerId="ADAL" clId="{8C1AB177-2E3E-4B41-8FA6-134F9C8C091A}" dt="2024-08-29T07:54:00.021" v="0" actId="47"/>
        <pc:sldMkLst>
          <pc:docMk/>
          <pc:sldMk cId="772076" sldId="324"/>
        </pc:sldMkLst>
      </pc:sldChg>
      <pc:sldChg chg="del">
        <pc:chgData name="Mrs Moir" userId="3d483297-4083-43f8-84f2-e3629a17ffb1" providerId="ADAL" clId="{8C1AB177-2E3E-4B41-8FA6-134F9C8C091A}" dt="2024-08-29T07:54:00.021" v="0" actId="47"/>
        <pc:sldMkLst>
          <pc:docMk/>
          <pc:sldMk cId="3394254082" sldId="325"/>
        </pc:sldMkLst>
      </pc:sldChg>
      <pc:sldChg chg="del">
        <pc:chgData name="Mrs Moir" userId="3d483297-4083-43f8-84f2-e3629a17ffb1" providerId="ADAL" clId="{8C1AB177-2E3E-4B41-8FA6-134F9C8C091A}" dt="2024-08-29T07:54:00.021" v="0" actId="47"/>
        <pc:sldMkLst>
          <pc:docMk/>
          <pc:sldMk cId="330854328" sldId="326"/>
        </pc:sldMkLst>
      </pc:sldChg>
      <pc:sldChg chg="del">
        <pc:chgData name="Mrs Moir" userId="3d483297-4083-43f8-84f2-e3629a17ffb1" providerId="ADAL" clId="{8C1AB177-2E3E-4B41-8FA6-134F9C8C091A}" dt="2024-08-29T07:54:00.021" v="0" actId="47"/>
        <pc:sldMkLst>
          <pc:docMk/>
          <pc:sldMk cId="1393909330" sldId="327"/>
        </pc:sldMkLst>
      </pc:sldChg>
      <pc:sldChg chg="del">
        <pc:chgData name="Mrs Moir" userId="3d483297-4083-43f8-84f2-e3629a17ffb1" providerId="ADAL" clId="{8C1AB177-2E3E-4B41-8FA6-134F9C8C091A}" dt="2024-08-29T07:54:00.021" v="0" actId="47"/>
        <pc:sldMkLst>
          <pc:docMk/>
          <pc:sldMk cId="2608401585" sldId="330"/>
        </pc:sldMkLst>
      </pc:sldChg>
      <pc:sldChg chg="del">
        <pc:chgData name="Mrs Moir" userId="3d483297-4083-43f8-84f2-e3629a17ffb1" providerId="ADAL" clId="{8C1AB177-2E3E-4B41-8FA6-134F9C8C091A}" dt="2024-08-29T07:54:00.021" v="0" actId="47"/>
        <pc:sldMkLst>
          <pc:docMk/>
          <pc:sldMk cId="2119623353" sldId="331"/>
        </pc:sldMkLst>
      </pc:sldChg>
      <pc:sldChg chg="del">
        <pc:chgData name="Mrs Moir" userId="3d483297-4083-43f8-84f2-e3629a17ffb1" providerId="ADAL" clId="{8C1AB177-2E3E-4B41-8FA6-134F9C8C091A}" dt="2024-08-29T07:54:00.021" v="0" actId="47"/>
        <pc:sldMkLst>
          <pc:docMk/>
          <pc:sldMk cId="1219498446" sldId="332"/>
        </pc:sldMkLst>
      </pc:sldChg>
      <pc:sldChg chg="del">
        <pc:chgData name="Mrs Moir" userId="3d483297-4083-43f8-84f2-e3629a17ffb1" providerId="ADAL" clId="{8C1AB177-2E3E-4B41-8FA6-134F9C8C091A}" dt="2024-08-29T07:54:00.021" v="0" actId="47"/>
        <pc:sldMkLst>
          <pc:docMk/>
          <pc:sldMk cId="31094644" sldId="333"/>
        </pc:sldMkLst>
      </pc:sldChg>
      <pc:sldChg chg="del">
        <pc:chgData name="Mrs Moir" userId="3d483297-4083-43f8-84f2-e3629a17ffb1" providerId="ADAL" clId="{8C1AB177-2E3E-4B41-8FA6-134F9C8C091A}" dt="2024-08-29T07:54:00.021" v="0" actId="47"/>
        <pc:sldMkLst>
          <pc:docMk/>
          <pc:sldMk cId="87319860" sldId="334"/>
        </pc:sldMkLst>
      </pc:sldChg>
      <pc:sldChg chg="del">
        <pc:chgData name="Mrs Moir" userId="3d483297-4083-43f8-84f2-e3629a17ffb1" providerId="ADAL" clId="{8C1AB177-2E3E-4B41-8FA6-134F9C8C091A}" dt="2024-08-29T07:54:00.021" v="0" actId="47"/>
        <pc:sldMkLst>
          <pc:docMk/>
          <pc:sldMk cId="2746895939" sldId="335"/>
        </pc:sldMkLst>
      </pc:sldChg>
      <pc:sldChg chg="del">
        <pc:chgData name="Mrs Moir" userId="3d483297-4083-43f8-84f2-e3629a17ffb1" providerId="ADAL" clId="{8C1AB177-2E3E-4B41-8FA6-134F9C8C091A}" dt="2024-08-29T07:54:00.021" v="0" actId="47"/>
        <pc:sldMkLst>
          <pc:docMk/>
          <pc:sldMk cId="900881641" sldId="336"/>
        </pc:sldMkLst>
      </pc:sldChg>
      <pc:sldChg chg="del">
        <pc:chgData name="Mrs Moir" userId="3d483297-4083-43f8-84f2-e3629a17ffb1" providerId="ADAL" clId="{8C1AB177-2E3E-4B41-8FA6-134F9C8C091A}" dt="2024-08-29T07:54:00.021" v="0" actId="47"/>
        <pc:sldMkLst>
          <pc:docMk/>
          <pc:sldMk cId="302493597" sldId="337"/>
        </pc:sldMkLst>
      </pc:sldChg>
      <pc:sldChg chg="del">
        <pc:chgData name="Mrs Moir" userId="3d483297-4083-43f8-84f2-e3629a17ffb1" providerId="ADAL" clId="{8C1AB177-2E3E-4B41-8FA6-134F9C8C091A}" dt="2024-08-29T07:54:00.021" v="0" actId="47"/>
        <pc:sldMkLst>
          <pc:docMk/>
          <pc:sldMk cId="4000154204" sldId="338"/>
        </pc:sldMkLst>
      </pc:sldChg>
      <pc:sldChg chg="del">
        <pc:chgData name="Mrs Moir" userId="3d483297-4083-43f8-84f2-e3629a17ffb1" providerId="ADAL" clId="{8C1AB177-2E3E-4B41-8FA6-134F9C8C091A}" dt="2024-08-29T07:54:00.021" v="0" actId="47"/>
        <pc:sldMkLst>
          <pc:docMk/>
          <pc:sldMk cId="3263856881" sldId="339"/>
        </pc:sldMkLst>
      </pc:sldChg>
      <pc:sldChg chg="del">
        <pc:chgData name="Mrs Moir" userId="3d483297-4083-43f8-84f2-e3629a17ffb1" providerId="ADAL" clId="{8C1AB177-2E3E-4B41-8FA6-134F9C8C091A}" dt="2024-08-29T07:54:00.021" v="0" actId="47"/>
        <pc:sldMkLst>
          <pc:docMk/>
          <pc:sldMk cId="1540930981" sldId="343"/>
        </pc:sldMkLst>
      </pc:sldChg>
      <pc:sldChg chg="del">
        <pc:chgData name="Mrs Moir" userId="3d483297-4083-43f8-84f2-e3629a17ffb1" providerId="ADAL" clId="{8C1AB177-2E3E-4B41-8FA6-134F9C8C091A}" dt="2024-08-29T07:54:00.021" v="0" actId="47"/>
        <pc:sldMkLst>
          <pc:docMk/>
          <pc:sldMk cId="1837618052" sldId="344"/>
        </pc:sldMkLst>
      </pc:sldChg>
      <pc:sldChg chg="del">
        <pc:chgData name="Mrs Moir" userId="3d483297-4083-43f8-84f2-e3629a17ffb1" providerId="ADAL" clId="{8C1AB177-2E3E-4B41-8FA6-134F9C8C091A}" dt="2024-08-29T07:54:00.021" v="0" actId="47"/>
        <pc:sldMkLst>
          <pc:docMk/>
          <pc:sldMk cId="240670288" sldId="345"/>
        </pc:sldMkLst>
      </pc:sldChg>
      <pc:sldChg chg="del">
        <pc:chgData name="Mrs Moir" userId="3d483297-4083-43f8-84f2-e3629a17ffb1" providerId="ADAL" clId="{8C1AB177-2E3E-4B41-8FA6-134F9C8C091A}" dt="2024-08-29T07:54:00.021" v="0" actId="47"/>
        <pc:sldMkLst>
          <pc:docMk/>
          <pc:sldMk cId="2766170536" sldId="346"/>
        </pc:sldMkLst>
      </pc:sldChg>
      <pc:sldChg chg="del">
        <pc:chgData name="Mrs Moir" userId="3d483297-4083-43f8-84f2-e3629a17ffb1" providerId="ADAL" clId="{8C1AB177-2E3E-4B41-8FA6-134F9C8C091A}" dt="2024-08-29T07:54:00.021" v="0" actId="47"/>
        <pc:sldMkLst>
          <pc:docMk/>
          <pc:sldMk cId="1501295577" sldId="347"/>
        </pc:sldMkLst>
      </pc:sldChg>
      <pc:sldChg chg="del">
        <pc:chgData name="Mrs Moir" userId="3d483297-4083-43f8-84f2-e3629a17ffb1" providerId="ADAL" clId="{8C1AB177-2E3E-4B41-8FA6-134F9C8C091A}" dt="2024-08-29T07:54:00.021" v="0" actId="47"/>
        <pc:sldMkLst>
          <pc:docMk/>
          <pc:sldMk cId="311123281" sldId="348"/>
        </pc:sldMkLst>
      </pc:sldChg>
      <pc:sldChg chg="del">
        <pc:chgData name="Mrs Moir" userId="3d483297-4083-43f8-84f2-e3629a17ffb1" providerId="ADAL" clId="{8C1AB177-2E3E-4B41-8FA6-134F9C8C091A}" dt="2024-08-29T07:54:00.021" v="0" actId="47"/>
        <pc:sldMkLst>
          <pc:docMk/>
          <pc:sldMk cId="1268658579" sldId="349"/>
        </pc:sldMkLst>
      </pc:sldChg>
      <pc:sldChg chg="del">
        <pc:chgData name="Mrs Moir" userId="3d483297-4083-43f8-84f2-e3629a17ffb1" providerId="ADAL" clId="{8C1AB177-2E3E-4B41-8FA6-134F9C8C091A}" dt="2024-08-29T07:54:00.021" v="0" actId="47"/>
        <pc:sldMkLst>
          <pc:docMk/>
          <pc:sldMk cId="2300349330" sldId="350"/>
        </pc:sldMkLst>
      </pc:sldChg>
      <pc:sldChg chg="del">
        <pc:chgData name="Mrs Moir" userId="3d483297-4083-43f8-84f2-e3629a17ffb1" providerId="ADAL" clId="{8C1AB177-2E3E-4B41-8FA6-134F9C8C091A}" dt="2024-08-29T07:54:00.021" v="0" actId="47"/>
        <pc:sldMkLst>
          <pc:docMk/>
          <pc:sldMk cId="1865105208" sldId="351"/>
        </pc:sldMkLst>
      </pc:sldChg>
      <pc:sldChg chg="del">
        <pc:chgData name="Mrs Moir" userId="3d483297-4083-43f8-84f2-e3629a17ffb1" providerId="ADAL" clId="{8C1AB177-2E3E-4B41-8FA6-134F9C8C091A}" dt="2024-08-29T07:54:00.021" v="0" actId="47"/>
        <pc:sldMkLst>
          <pc:docMk/>
          <pc:sldMk cId="3424115475" sldId="352"/>
        </pc:sldMkLst>
      </pc:sldChg>
      <pc:sldChg chg="del">
        <pc:chgData name="Mrs Moir" userId="3d483297-4083-43f8-84f2-e3629a17ffb1" providerId="ADAL" clId="{8C1AB177-2E3E-4B41-8FA6-134F9C8C091A}" dt="2024-08-29T07:54:00.021" v="0" actId="47"/>
        <pc:sldMkLst>
          <pc:docMk/>
          <pc:sldMk cId="469616769" sldId="354"/>
        </pc:sldMkLst>
      </pc:sldChg>
      <pc:sldChg chg="del">
        <pc:chgData name="Mrs Moir" userId="3d483297-4083-43f8-84f2-e3629a17ffb1" providerId="ADAL" clId="{8C1AB177-2E3E-4B41-8FA6-134F9C8C091A}" dt="2024-08-29T07:54:00.021" v="0" actId="47"/>
        <pc:sldMkLst>
          <pc:docMk/>
          <pc:sldMk cId="841945380" sldId="355"/>
        </pc:sldMkLst>
      </pc:sldChg>
      <pc:sldChg chg="del">
        <pc:chgData name="Mrs Moir" userId="3d483297-4083-43f8-84f2-e3629a17ffb1" providerId="ADAL" clId="{8C1AB177-2E3E-4B41-8FA6-134F9C8C091A}" dt="2024-08-29T07:54:00.021" v="0" actId="47"/>
        <pc:sldMkLst>
          <pc:docMk/>
          <pc:sldMk cId="3420158864" sldId="356"/>
        </pc:sldMkLst>
      </pc:sldChg>
      <pc:sldChg chg="del">
        <pc:chgData name="Mrs Moir" userId="3d483297-4083-43f8-84f2-e3629a17ffb1" providerId="ADAL" clId="{8C1AB177-2E3E-4B41-8FA6-134F9C8C091A}" dt="2024-08-29T07:54:00.021" v="0" actId="47"/>
        <pc:sldMkLst>
          <pc:docMk/>
          <pc:sldMk cId="4046994763" sldId="359"/>
        </pc:sldMkLst>
      </pc:sldChg>
      <pc:sldChg chg="del">
        <pc:chgData name="Mrs Moir" userId="3d483297-4083-43f8-84f2-e3629a17ffb1" providerId="ADAL" clId="{8C1AB177-2E3E-4B41-8FA6-134F9C8C091A}" dt="2024-08-29T07:54:00.021" v="0" actId="47"/>
        <pc:sldMkLst>
          <pc:docMk/>
          <pc:sldMk cId="4245306087" sldId="364"/>
        </pc:sldMkLst>
      </pc:sldChg>
      <pc:sldChg chg="del">
        <pc:chgData name="Mrs Moir" userId="3d483297-4083-43f8-84f2-e3629a17ffb1" providerId="ADAL" clId="{8C1AB177-2E3E-4B41-8FA6-134F9C8C091A}" dt="2024-08-29T07:54:00.021" v="0" actId="47"/>
        <pc:sldMkLst>
          <pc:docMk/>
          <pc:sldMk cId="4091424717" sldId="366"/>
        </pc:sldMkLst>
      </pc:sldChg>
      <pc:sldChg chg="del">
        <pc:chgData name="Mrs Moir" userId="3d483297-4083-43f8-84f2-e3629a17ffb1" providerId="ADAL" clId="{8C1AB177-2E3E-4B41-8FA6-134F9C8C091A}" dt="2024-08-29T07:54:00.021" v="0" actId="47"/>
        <pc:sldMkLst>
          <pc:docMk/>
          <pc:sldMk cId="1428877155" sldId="367"/>
        </pc:sldMkLst>
      </pc:sldChg>
      <pc:sldChg chg="del">
        <pc:chgData name="Mrs Moir" userId="3d483297-4083-43f8-84f2-e3629a17ffb1" providerId="ADAL" clId="{8C1AB177-2E3E-4B41-8FA6-134F9C8C091A}" dt="2024-08-29T07:54:00.021" v="0" actId="47"/>
        <pc:sldMkLst>
          <pc:docMk/>
          <pc:sldMk cId="84225669" sldId="371"/>
        </pc:sldMkLst>
      </pc:sldChg>
      <pc:sldChg chg="del">
        <pc:chgData name="Mrs Moir" userId="3d483297-4083-43f8-84f2-e3629a17ffb1" providerId="ADAL" clId="{8C1AB177-2E3E-4B41-8FA6-134F9C8C091A}" dt="2024-08-29T07:54:00.021" v="0" actId="47"/>
        <pc:sldMkLst>
          <pc:docMk/>
          <pc:sldMk cId="3024151609" sldId="373"/>
        </pc:sldMkLst>
      </pc:sldChg>
      <pc:sldChg chg="del">
        <pc:chgData name="Mrs Moir" userId="3d483297-4083-43f8-84f2-e3629a17ffb1" providerId="ADAL" clId="{8C1AB177-2E3E-4B41-8FA6-134F9C8C091A}" dt="2024-08-29T07:54:00.021" v="0" actId="47"/>
        <pc:sldMkLst>
          <pc:docMk/>
          <pc:sldMk cId="674589917" sldId="374"/>
        </pc:sldMkLst>
      </pc:sldChg>
      <pc:sldChg chg="del">
        <pc:chgData name="Mrs Moir" userId="3d483297-4083-43f8-84f2-e3629a17ffb1" providerId="ADAL" clId="{8C1AB177-2E3E-4B41-8FA6-134F9C8C091A}" dt="2024-08-29T07:54:00.021" v="0" actId="47"/>
        <pc:sldMkLst>
          <pc:docMk/>
          <pc:sldMk cId="1673944499" sldId="375"/>
        </pc:sldMkLst>
      </pc:sldChg>
      <pc:sldChg chg="del">
        <pc:chgData name="Mrs Moir" userId="3d483297-4083-43f8-84f2-e3629a17ffb1" providerId="ADAL" clId="{8C1AB177-2E3E-4B41-8FA6-134F9C8C091A}" dt="2024-08-29T07:54:00.021" v="0" actId="47"/>
        <pc:sldMkLst>
          <pc:docMk/>
          <pc:sldMk cId="3511495539" sldId="376"/>
        </pc:sldMkLst>
      </pc:sldChg>
      <pc:sldChg chg="del">
        <pc:chgData name="Mrs Moir" userId="3d483297-4083-43f8-84f2-e3629a17ffb1" providerId="ADAL" clId="{8C1AB177-2E3E-4B41-8FA6-134F9C8C091A}" dt="2024-08-29T07:54:00.021" v="0" actId="47"/>
        <pc:sldMkLst>
          <pc:docMk/>
          <pc:sldMk cId="288137441" sldId="380"/>
        </pc:sldMkLst>
      </pc:sldChg>
      <pc:sldChg chg="del">
        <pc:chgData name="Mrs Moir" userId="3d483297-4083-43f8-84f2-e3629a17ffb1" providerId="ADAL" clId="{8C1AB177-2E3E-4B41-8FA6-134F9C8C091A}" dt="2024-08-29T07:54:00.021" v="0" actId="47"/>
        <pc:sldMkLst>
          <pc:docMk/>
          <pc:sldMk cId="112072803" sldId="381"/>
        </pc:sldMkLst>
      </pc:sldChg>
    </pc:docChg>
  </pc:docChgLst>
  <pc:docChgLst>
    <pc:chgData name="Mrs Moir" userId="3d483297-4083-43f8-84f2-e3629a17ffb1" providerId="ADAL" clId="{21539D96-6166-4AD3-96D1-8C455224D850}"/>
    <pc:docChg chg="undo redo custSel addSld delSld modSld sldOrd">
      <pc:chgData name="Mrs Moir" userId="3d483297-4083-43f8-84f2-e3629a17ffb1" providerId="ADAL" clId="{21539D96-6166-4AD3-96D1-8C455224D850}" dt="2024-06-16T21:41:13.202" v="7235" actId="20578"/>
      <pc:docMkLst>
        <pc:docMk/>
      </pc:docMkLst>
      <pc:sldChg chg="del">
        <pc:chgData name="Mrs Moir" userId="3d483297-4083-43f8-84f2-e3629a17ffb1" providerId="ADAL" clId="{21539D96-6166-4AD3-96D1-8C455224D850}" dt="2024-06-02T21:23:32.798" v="7223" actId="47"/>
        <pc:sldMkLst>
          <pc:docMk/>
          <pc:sldMk cId="3370795130" sldId="259"/>
        </pc:sldMkLst>
      </pc:sldChg>
      <pc:sldChg chg="del ord">
        <pc:chgData name="Mrs Moir" userId="3d483297-4083-43f8-84f2-e3629a17ffb1" providerId="ADAL" clId="{21539D96-6166-4AD3-96D1-8C455224D850}" dt="2024-04-10T09:25:38.931" v="5016" actId="47"/>
        <pc:sldMkLst>
          <pc:docMk/>
          <pc:sldMk cId="2549165591" sldId="260"/>
        </pc:sldMkLst>
      </pc:sldChg>
      <pc:sldChg chg="del ord">
        <pc:chgData name="Mrs Moir" userId="3d483297-4083-43f8-84f2-e3629a17ffb1" providerId="ADAL" clId="{21539D96-6166-4AD3-96D1-8C455224D850}" dt="2024-04-10T09:26:23.794" v="5025" actId="47"/>
        <pc:sldMkLst>
          <pc:docMk/>
          <pc:sldMk cId="2269075847" sldId="261"/>
        </pc:sldMkLst>
      </pc:sldChg>
      <pc:sldChg chg="del ord">
        <pc:chgData name="Mrs Moir" userId="3d483297-4083-43f8-84f2-e3629a17ffb1" providerId="ADAL" clId="{21539D96-6166-4AD3-96D1-8C455224D850}" dt="2024-04-10T09:26:36.236" v="5028" actId="47"/>
        <pc:sldMkLst>
          <pc:docMk/>
          <pc:sldMk cId="431552405" sldId="262"/>
        </pc:sldMkLst>
      </pc:sldChg>
      <pc:sldChg chg="del ord">
        <pc:chgData name="Mrs Moir" userId="3d483297-4083-43f8-84f2-e3629a17ffb1" providerId="ADAL" clId="{21539D96-6166-4AD3-96D1-8C455224D850}" dt="2024-04-10T09:27:42.748" v="5033" actId="47"/>
        <pc:sldMkLst>
          <pc:docMk/>
          <pc:sldMk cId="81739830" sldId="263"/>
        </pc:sldMkLst>
      </pc:sldChg>
      <pc:sldChg chg="del ord">
        <pc:chgData name="Mrs Moir" userId="3d483297-4083-43f8-84f2-e3629a17ffb1" providerId="ADAL" clId="{21539D96-6166-4AD3-96D1-8C455224D850}" dt="2024-04-10T09:27:48.418" v="5034" actId="47"/>
        <pc:sldMkLst>
          <pc:docMk/>
          <pc:sldMk cId="805174685" sldId="264"/>
        </pc:sldMkLst>
      </pc:sldChg>
      <pc:sldChg chg="modSp mod ord">
        <pc:chgData name="Mrs Moir" userId="3d483297-4083-43f8-84f2-e3629a17ffb1" providerId="ADAL" clId="{21539D96-6166-4AD3-96D1-8C455224D850}" dt="2024-04-10T09:52:55.979" v="5202" actId="207"/>
        <pc:sldMkLst>
          <pc:docMk/>
          <pc:sldMk cId="1785589196" sldId="265"/>
        </pc:sldMkLst>
        <pc:spChg chg="mod">
          <ac:chgData name="Mrs Moir" userId="3d483297-4083-43f8-84f2-e3629a17ffb1" providerId="ADAL" clId="{21539D96-6166-4AD3-96D1-8C455224D850}" dt="2024-04-10T09:52:51.330" v="5201" actId="207"/>
          <ac:spMkLst>
            <pc:docMk/>
            <pc:sldMk cId="1785589196" sldId="265"/>
            <ac:spMk id="10" creationId="{2DFAEED5-3417-6D2E-4E7E-88CB6F1AE20F}"/>
          </ac:spMkLst>
        </pc:spChg>
        <pc:spChg chg="mod">
          <ac:chgData name="Mrs Moir" userId="3d483297-4083-43f8-84f2-e3629a17ffb1" providerId="ADAL" clId="{21539D96-6166-4AD3-96D1-8C455224D850}" dt="2024-04-10T09:52:55.979" v="5202" actId="207"/>
          <ac:spMkLst>
            <pc:docMk/>
            <pc:sldMk cId="1785589196" sldId="265"/>
            <ac:spMk id="12" creationId="{DC91C0CA-2B1E-F6DB-3B9D-700FC23B0910}"/>
          </ac:spMkLst>
        </pc:spChg>
      </pc:sldChg>
      <pc:sldChg chg="addSp modSp del mod ord">
        <pc:chgData name="Mrs Moir" userId="3d483297-4083-43f8-84f2-e3629a17ffb1" providerId="ADAL" clId="{21539D96-6166-4AD3-96D1-8C455224D850}" dt="2024-04-10T08:27:09.185" v="2790" actId="47"/>
        <pc:sldMkLst>
          <pc:docMk/>
          <pc:sldMk cId="8615322" sldId="266"/>
        </pc:sldMkLst>
        <pc:spChg chg="add mod">
          <ac:chgData name="Mrs Moir" userId="3d483297-4083-43f8-84f2-e3629a17ffb1" providerId="ADAL" clId="{21539D96-6166-4AD3-96D1-8C455224D850}" dt="2024-04-05T15:26:25.084" v="1816"/>
          <ac:spMkLst>
            <pc:docMk/>
            <pc:sldMk cId="8615322" sldId="266"/>
            <ac:spMk id="5" creationId="{88134D77-A226-FC03-4F33-FA413C20064B}"/>
          </ac:spMkLst>
        </pc:spChg>
        <pc:picChg chg="mod">
          <ac:chgData name="Mrs Moir" userId="3d483297-4083-43f8-84f2-e3629a17ffb1" providerId="ADAL" clId="{21539D96-6166-4AD3-96D1-8C455224D850}" dt="2024-04-05T15:26:12.035" v="1815" actId="14100"/>
          <ac:picMkLst>
            <pc:docMk/>
            <pc:sldMk cId="8615322" sldId="266"/>
            <ac:picMk id="4" creationId="{E298796E-1533-6208-D968-6A4D6D7A5948}"/>
          </ac:picMkLst>
        </pc:picChg>
      </pc:sldChg>
      <pc:sldChg chg="del">
        <pc:chgData name="Mrs Moir" userId="3d483297-4083-43f8-84f2-e3629a17ffb1" providerId="ADAL" clId="{21539D96-6166-4AD3-96D1-8C455224D850}" dt="2024-04-10T09:27:51.399" v="5035" actId="47"/>
        <pc:sldMkLst>
          <pc:docMk/>
          <pc:sldMk cId="171997815" sldId="267"/>
        </pc:sldMkLst>
      </pc:sldChg>
      <pc:sldChg chg="modSp mod ord">
        <pc:chgData name="Mrs Moir" userId="3d483297-4083-43f8-84f2-e3629a17ffb1" providerId="ADAL" clId="{21539D96-6166-4AD3-96D1-8C455224D850}" dt="2024-04-10T09:52:42.814" v="5200" actId="14100"/>
        <pc:sldMkLst>
          <pc:docMk/>
          <pc:sldMk cId="1133079746" sldId="269"/>
        </pc:sldMkLst>
        <pc:spChg chg="mod">
          <ac:chgData name="Mrs Moir" userId="3d483297-4083-43f8-84f2-e3629a17ffb1" providerId="ADAL" clId="{21539D96-6166-4AD3-96D1-8C455224D850}" dt="2024-04-10T09:52:42.814" v="5200" actId="14100"/>
          <ac:spMkLst>
            <pc:docMk/>
            <pc:sldMk cId="1133079746" sldId="269"/>
            <ac:spMk id="10" creationId="{45B69656-5982-7C45-23E4-E169612E64F5}"/>
          </ac:spMkLst>
        </pc:spChg>
      </pc:sldChg>
      <pc:sldChg chg="del">
        <pc:chgData name="Mrs Moir" userId="3d483297-4083-43f8-84f2-e3629a17ffb1" providerId="ADAL" clId="{21539D96-6166-4AD3-96D1-8C455224D850}" dt="2024-06-02T21:23:07.247" v="7220" actId="47"/>
        <pc:sldMkLst>
          <pc:docMk/>
          <pc:sldMk cId="1980627142" sldId="271"/>
        </pc:sldMkLst>
      </pc:sldChg>
      <pc:sldChg chg="modSp mod ord">
        <pc:chgData name="Mrs Moir" userId="3d483297-4083-43f8-84f2-e3629a17ffb1" providerId="ADAL" clId="{21539D96-6166-4AD3-96D1-8C455224D850}" dt="2024-04-10T09:51:57.465" v="5192" actId="207"/>
        <pc:sldMkLst>
          <pc:docMk/>
          <pc:sldMk cId="42297113" sldId="275"/>
        </pc:sldMkLst>
        <pc:spChg chg="mod">
          <ac:chgData name="Mrs Moir" userId="3d483297-4083-43f8-84f2-e3629a17ffb1" providerId="ADAL" clId="{21539D96-6166-4AD3-96D1-8C455224D850}" dt="2024-04-10T09:51:57.465" v="5192" actId="207"/>
          <ac:spMkLst>
            <pc:docMk/>
            <pc:sldMk cId="42297113" sldId="275"/>
            <ac:spMk id="10" creationId="{DDB08C37-7829-8804-AB4A-9AF71DDD078E}"/>
          </ac:spMkLst>
        </pc:spChg>
      </pc:sldChg>
      <pc:sldChg chg="del">
        <pc:chgData name="Mrs Moir" userId="3d483297-4083-43f8-84f2-e3629a17ffb1" providerId="ADAL" clId="{21539D96-6166-4AD3-96D1-8C455224D850}" dt="2024-03-03T13:21:33.685" v="14" actId="47"/>
        <pc:sldMkLst>
          <pc:docMk/>
          <pc:sldMk cId="1792350011" sldId="276"/>
        </pc:sldMkLst>
      </pc:sldChg>
      <pc:sldChg chg="addSp delSp modSp mod ord">
        <pc:chgData name="Mrs Moir" userId="3d483297-4083-43f8-84f2-e3629a17ffb1" providerId="ADAL" clId="{21539D96-6166-4AD3-96D1-8C455224D850}" dt="2024-04-10T09:51:06.208" v="5188" actId="207"/>
        <pc:sldMkLst>
          <pc:docMk/>
          <pc:sldMk cId="4253099114" sldId="277"/>
        </pc:sldMkLst>
        <pc:spChg chg="mod">
          <ac:chgData name="Mrs Moir" userId="3d483297-4083-43f8-84f2-e3629a17ffb1" providerId="ADAL" clId="{21539D96-6166-4AD3-96D1-8C455224D850}" dt="2024-04-10T09:51:00.149" v="5187" actId="207"/>
          <ac:spMkLst>
            <pc:docMk/>
            <pc:sldMk cId="4253099114" sldId="277"/>
            <ac:spMk id="10" creationId="{E1A0684D-CA67-24C2-4A95-ACF9701CB3FD}"/>
          </ac:spMkLst>
        </pc:spChg>
        <pc:spChg chg="mod">
          <ac:chgData name="Mrs Moir" userId="3d483297-4083-43f8-84f2-e3629a17ffb1" providerId="ADAL" clId="{21539D96-6166-4AD3-96D1-8C455224D850}" dt="2024-04-10T09:51:06.208" v="5188" actId="207"/>
          <ac:spMkLst>
            <pc:docMk/>
            <pc:sldMk cId="4253099114" sldId="277"/>
            <ac:spMk id="12" creationId="{6C551A94-A38C-CF79-FF8A-126FA98CB7D9}"/>
          </ac:spMkLst>
        </pc:spChg>
        <pc:picChg chg="del">
          <ac:chgData name="Mrs Moir" userId="3d483297-4083-43f8-84f2-e3629a17ffb1" providerId="ADAL" clId="{21539D96-6166-4AD3-96D1-8C455224D850}" dt="2024-03-03T14:40:16.953" v="488" actId="478"/>
          <ac:picMkLst>
            <pc:docMk/>
            <pc:sldMk cId="4253099114" sldId="277"/>
            <ac:picMk id="11" creationId="{2487153E-00FA-2EEA-F07B-CD8093F1BC90}"/>
          </ac:picMkLst>
        </pc:picChg>
        <pc:picChg chg="add mod">
          <ac:chgData name="Mrs Moir" userId="3d483297-4083-43f8-84f2-e3629a17ffb1" providerId="ADAL" clId="{21539D96-6166-4AD3-96D1-8C455224D850}" dt="2024-03-03T14:40:27.292" v="492" actId="1076"/>
          <ac:picMkLst>
            <pc:docMk/>
            <pc:sldMk cId="4253099114" sldId="277"/>
            <ac:picMk id="17" creationId="{D6CC9C10-3ACA-0557-2A8A-F1A3AD8BCB12}"/>
          </ac:picMkLst>
        </pc:picChg>
      </pc:sldChg>
      <pc:sldChg chg="del">
        <pc:chgData name="Mrs Moir" userId="3d483297-4083-43f8-84f2-e3629a17ffb1" providerId="ADAL" clId="{21539D96-6166-4AD3-96D1-8C455224D850}" dt="2024-06-02T21:22:50.324" v="7219" actId="47"/>
        <pc:sldMkLst>
          <pc:docMk/>
          <pc:sldMk cId="2132147571" sldId="278"/>
        </pc:sldMkLst>
      </pc:sldChg>
      <pc:sldChg chg="del ord">
        <pc:chgData name="Mrs Moir" userId="3d483297-4083-43f8-84f2-e3629a17ffb1" providerId="ADAL" clId="{21539D96-6166-4AD3-96D1-8C455224D850}" dt="2024-06-16T19:57:11.292" v="7232" actId="2696"/>
        <pc:sldMkLst>
          <pc:docMk/>
          <pc:sldMk cId="261346555" sldId="279"/>
        </pc:sldMkLst>
      </pc:sldChg>
      <pc:sldChg chg="del">
        <pc:chgData name="Mrs Moir" userId="3d483297-4083-43f8-84f2-e3629a17ffb1" providerId="ADAL" clId="{21539D96-6166-4AD3-96D1-8C455224D850}" dt="2024-06-02T21:23:26.573" v="7222" actId="47"/>
        <pc:sldMkLst>
          <pc:docMk/>
          <pc:sldMk cId="110450430" sldId="281"/>
        </pc:sldMkLst>
      </pc:sldChg>
      <pc:sldChg chg="del">
        <pc:chgData name="Mrs Moir" userId="3d483297-4083-43f8-84f2-e3629a17ffb1" providerId="ADAL" clId="{21539D96-6166-4AD3-96D1-8C455224D850}" dt="2024-06-02T21:23:11.757" v="7221" actId="47"/>
        <pc:sldMkLst>
          <pc:docMk/>
          <pc:sldMk cId="2738973434" sldId="282"/>
        </pc:sldMkLst>
      </pc:sldChg>
      <pc:sldChg chg="modSp mod ord">
        <pc:chgData name="Mrs Moir" userId="3d483297-4083-43f8-84f2-e3629a17ffb1" providerId="ADAL" clId="{21539D96-6166-4AD3-96D1-8C455224D850}" dt="2024-04-10T09:52:34.180" v="5198" actId="207"/>
        <pc:sldMkLst>
          <pc:docMk/>
          <pc:sldMk cId="1981860723" sldId="283"/>
        </pc:sldMkLst>
        <pc:spChg chg="mod">
          <ac:chgData name="Mrs Moir" userId="3d483297-4083-43f8-84f2-e3629a17ffb1" providerId="ADAL" clId="{21539D96-6166-4AD3-96D1-8C455224D850}" dt="2024-04-10T09:52:34.180" v="5198" actId="207"/>
          <ac:spMkLst>
            <pc:docMk/>
            <pc:sldMk cId="1981860723" sldId="283"/>
            <ac:spMk id="11" creationId="{C19574D6-D44B-8320-A607-95CB777B9736}"/>
          </ac:spMkLst>
        </pc:spChg>
      </pc:sldChg>
      <pc:sldChg chg="addSp modSp del mod">
        <pc:chgData name="Mrs Moir" userId="3d483297-4083-43f8-84f2-e3629a17ffb1" providerId="ADAL" clId="{21539D96-6166-4AD3-96D1-8C455224D850}" dt="2024-06-16T19:57:11.292" v="7232" actId="2696"/>
        <pc:sldMkLst>
          <pc:docMk/>
          <pc:sldMk cId="261767996" sldId="284"/>
        </pc:sldMkLst>
        <pc:spChg chg="mod">
          <ac:chgData name="Mrs Moir" userId="3d483297-4083-43f8-84f2-e3629a17ffb1" providerId="ADAL" clId="{21539D96-6166-4AD3-96D1-8C455224D850}" dt="2024-06-02T21:24:41.821" v="7229"/>
          <ac:spMkLst>
            <pc:docMk/>
            <pc:sldMk cId="261767996" sldId="284"/>
            <ac:spMk id="9" creationId="{8857261D-2B2B-E361-15A0-4D86DED0BE7F}"/>
          </ac:spMkLst>
        </pc:spChg>
        <pc:spChg chg="mod">
          <ac:chgData name="Mrs Moir" userId="3d483297-4083-43f8-84f2-e3629a17ffb1" providerId="ADAL" clId="{21539D96-6166-4AD3-96D1-8C455224D850}" dt="2024-06-02T21:24:41.821" v="7229"/>
          <ac:spMkLst>
            <pc:docMk/>
            <pc:sldMk cId="261767996" sldId="284"/>
            <ac:spMk id="19" creationId="{E1A3F8AF-6B70-5896-0D8D-1027D1021CAD}"/>
          </ac:spMkLst>
        </pc:spChg>
        <pc:grpChg chg="add mod">
          <ac:chgData name="Mrs Moir" userId="3d483297-4083-43f8-84f2-e3629a17ffb1" providerId="ADAL" clId="{21539D96-6166-4AD3-96D1-8C455224D850}" dt="2024-06-02T21:24:44.634" v="7230" actId="1076"/>
          <ac:grpSpMkLst>
            <pc:docMk/>
            <pc:sldMk cId="261767996" sldId="284"/>
            <ac:grpSpMk id="2" creationId="{7D75C47A-A85F-9293-8B1F-F185A90BE1EC}"/>
          </ac:grpSpMkLst>
        </pc:grpChg>
        <pc:picChg chg="mod">
          <ac:chgData name="Mrs Moir" userId="3d483297-4083-43f8-84f2-e3629a17ffb1" providerId="ADAL" clId="{21539D96-6166-4AD3-96D1-8C455224D850}" dt="2024-06-02T21:24:41.821" v="7229"/>
          <ac:picMkLst>
            <pc:docMk/>
            <pc:sldMk cId="261767996" sldId="284"/>
            <ac:picMk id="7" creationId="{BA962C84-FEC6-DE2A-FC14-C83AF9999FA8}"/>
          </ac:picMkLst>
        </pc:picChg>
      </pc:sldChg>
      <pc:sldChg chg="delSp del mod">
        <pc:chgData name="Mrs Moir" userId="3d483297-4083-43f8-84f2-e3629a17ffb1" providerId="ADAL" clId="{21539D96-6166-4AD3-96D1-8C455224D850}" dt="2024-06-02T21:24:46.713" v="7231" actId="47"/>
        <pc:sldMkLst>
          <pc:docMk/>
          <pc:sldMk cId="1730167941" sldId="285"/>
        </pc:sldMkLst>
        <pc:grpChg chg="del">
          <ac:chgData name="Mrs Moir" userId="3d483297-4083-43f8-84f2-e3629a17ffb1" providerId="ADAL" clId="{21539D96-6166-4AD3-96D1-8C455224D850}" dt="2024-06-02T21:24:36.701" v="7228" actId="21"/>
          <ac:grpSpMkLst>
            <pc:docMk/>
            <pc:sldMk cId="1730167941" sldId="285"/>
            <ac:grpSpMk id="4" creationId="{7D75C47A-A85F-9293-8B1F-F185A90BE1EC}"/>
          </ac:grpSpMkLst>
        </pc:grpChg>
      </pc:sldChg>
      <pc:sldChg chg="modSp mod ord">
        <pc:chgData name="Mrs Moir" userId="3d483297-4083-43f8-84f2-e3629a17ffb1" providerId="ADAL" clId="{21539D96-6166-4AD3-96D1-8C455224D850}" dt="2024-04-10T09:52:28.474" v="5197" actId="207"/>
        <pc:sldMkLst>
          <pc:docMk/>
          <pc:sldMk cId="1668850467" sldId="286"/>
        </pc:sldMkLst>
        <pc:spChg chg="mod">
          <ac:chgData name="Mrs Moir" userId="3d483297-4083-43f8-84f2-e3629a17ffb1" providerId="ADAL" clId="{21539D96-6166-4AD3-96D1-8C455224D850}" dt="2024-04-10T09:52:28.474" v="5197" actId="207"/>
          <ac:spMkLst>
            <pc:docMk/>
            <pc:sldMk cId="1668850467" sldId="286"/>
            <ac:spMk id="13" creationId="{6A0BADB6-D4F9-A469-1B0A-55EA27A1DEC7}"/>
          </ac:spMkLst>
        </pc:spChg>
      </pc:sldChg>
      <pc:sldChg chg="modSp mod ord">
        <pc:chgData name="Mrs Moir" userId="3d483297-4083-43f8-84f2-e3629a17ffb1" providerId="ADAL" clId="{21539D96-6166-4AD3-96D1-8C455224D850}" dt="2024-04-10T09:52:20.624" v="5196" actId="207"/>
        <pc:sldMkLst>
          <pc:docMk/>
          <pc:sldMk cId="1846453624" sldId="287"/>
        </pc:sldMkLst>
        <pc:spChg chg="mod">
          <ac:chgData name="Mrs Moir" userId="3d483297-4083-43f8-84f2-e3629a17ffb1" providerId="ADAL" clId="{21539D96-6166-4AD3-96D1-8C455224D850}" dt="2024-04-10T09:52:20.624" v="5196" actId="207"/>
          <ac:spMkLst>
            <pc:docMk/>
            <pc:sldMk cId="1846453624" sldId="287"/>
            <ac:spMk id="22" creationId="{311F5C89-761B-80D0-D5F6-8D22505BC73D}"/>
          </ac:spMkLst>
        </pc:spChg>
      </pc:sldChg>
      <pc:sldChg chg="modSp mod ord">
        <pc:chgData name="Mrs Moir" userId="3d483297-4083-43f8-84f2-e3629a17ffb1" providerId="ADAL" clId="{21539D96-6166-4AD3-96D1-8C455224D850}" dt="2024-04-10T09:52:10.692" v="5195" actId="14100"/>
        <pc:sldMkLst>
          <pc:docMk/>
          <pc:sldMk cId="4080928122" sldId="288"/>
        </pc:sldMkLst>
        <pc:spChg chg="mod">
          <ac:chgData name="Mrs Moir" userId="3d483297-4083-43f8-84f2-e3629a17ffb1" providerId="ADAL" clId="{21539D96-6166-4AD3-96D1-8C455224D850}" dt="2024-04-10T09:52:10.692" v="5195" actId="14100"/>
          <ac:spMkLst>
            <pc:docMk/>
            <pc:sldMk cId="4080928122" sldId="288"/>
            <ac:spMk id="15" creationId="{E5220A68-6540-3EEA-DE78-04201108B3F1}"/>
          </ac:spMkLst>
        </pc:spChg>
      </pc:sldChg>
      <pc:sldChg chg="modSp mod ord">
        <pc:chgData name="Mrs Moir" userId="3d483297-4083-43f8-84f2-e3629a17ffb1" providerId="ADAL" clId="{21539D96-6166-4AD3-96D1-8C455224D850}" dt="2024-04-10T09:52:02.042" v="5193" actId="207"/>
        <pc:sldMkLst>
          <pc:docMk/>
          <pc:sldMk cId="1725930444" sldId="289"/>
        </pc:sldMkLst>
        <pc:spChg chg="mod">
          <ac:chgData name="Mrs Moir" userId="3d483297-4083-43f8-84f2-e3629a17ffb1" providerId="ADAL" clId="{21539D96-6166-4AD3-96D1-8C455224D850}" dt="2024-04-10T09:52:02.042" v="5193" actId="207"/>
          <ac:spMkLst>
            <pc:docMk/>
            <pc:sldMk cId="1725930444" sldId="289"/>
            <ac:spMk id="10" creationId="{FD21DFBA-7B44-7ADE-A597-6E491334FC71}"/>
          </ac:spMkLst>
        </pc:spChg>
      </pc:sldChg>
      <pc:sldChg chg="addSp delSp modSp add mod ord">
        <pc:chgData name="Mrs Moir" userId="3d483297-4083-43f8-84f2-e3629a17ffb1" providerId="ADAL" clId="{21539D96-6166-4AD3-96D1-8C455224D850}" dt="2024-04-10T09:50:51.353" v="5186" actId="122"/>
        <pc:sldMkLst>
          <pc:docMk/>
          <pc:sldMk cId="215954700" sldId="290"/>
        </pc:sldMkLst>
        <pc:spChg chg="mod">
          <ac:chgData name="Mrs Moir" userId="3d483297-4083-43f8-84f2-e3629a17ffb1" providerId="ADAL" clId="{21539D96-6166-4AD3-96D1-8C455224D850}" dt="2024-04-10T09:50:51.353" v="5186" actId="122"/>
          <ac:spMkLst>
            <pc:docMk/>
            <pc:sldMk cId="215954700" sldId="290"/>
            <ac:spMk id="10" creationId="{47316BEB-5199-5A69-2277-73A2E2302650}"/>
          </ac:spMkLst>
        </pc:spChg>
        <pc:spChg chg="del">
          <ac:chgData name="Mrs Moir" userId="3d483297-4083-43f8-84f2-e3629a17ffb1" providerId="ADAL" clId="{21539D96-6166-4AD3-96D1-8C455224D850}" dt="2024-03-03T13:23:59.256" v="39" actId="478"/>
          <ac:spMkLst>
            <pc:docMk/>
            <pc:sldMk cId="215954700" sldId="290"/>
            <ac:spMk id="12" creationId="{F77AD645-E4B1-37FA-2F00-D448460F4C8B}"/>
          </ac:spMkLst>
        </pc:spChg>
        <pc:spChg chg="del">
          <ac:chgData name="Mrs Moir" userId="3d483297-4083-43f8-84f2-e3629a17ffb1" providerId="ADAL" clId="{21539D96-6166-4AD3-96D1-8C455224D850}" dt="2024-03-03T13:24:03.279" v="40" actId="478"/>
          <ac:spMkLst>
            <pc:docMk/>
            <pc:sldMk cId="215954700" sldId="290"/>
            <ac:spMk id="13" creationId="{1A2C3F1A-9BF8-6B50-BCFF-FD2FB54E7F32}"/>
          </ac:spMkLst>
        </pc:spChg>
        <pc:grpChg chg="del">
          <ac:chgData name="Mrs Moir" userId="3d483297-4083-43f8-84f2-e3629a17ffb1" providerId="ADAL" clId="{21539D96-6166-4AD3-96D1-8C455224D850}" dt="2024-03-03T13:33:14.910" v="62" actId="478"/>
          <ac:grpSpMkLst>
            <pc:docMk/>
            <pc:sldMk cId="215954700" sldId="290"/>
            <ac:grpSpMk id="4" creationId="{728EE203-6FAE-B42A-A1DD-1A8E622EF1E5}"/>
          </ac:grpSpMkLst>
        </pc:grpChg>
        <pc:picChg chg="mod">
          <ac:chgData name="Mrs Moir" userId="3d483297-4083-43f8-84f2-e3629a17ffb1" providerId="ADAL" clId="{21539D96-6166-4AD3-96D1-8C455224D850}" dt="2024-03-03T13:34:22.728" v="73" actId="1076"/>
          <ac:picMkLst>
            <pc:docMk/>
            <pc:sldMk cId="215954700" sldId="290"/>
            <ac:picMk id="9" creationId="{4124C550-AA0B-C66D-E1A5-92D934754FA9}"/>
          </ac:picMkLst>
        </pc:picChg>
        <pc:picChg chg="del mod">
          <ac:chgData name="Mrs Moir" userId="3d483297-4083-43f8-84f2-e3629a17ffb1" providerId="ADAL" clId="{21539D96-6166-4AD3-96D1-8C455224D850}" dt="2024-03-03T13:51:00.292" v="183" actId="478"/>
          <ac:picMkLst>
            <pc:docMk/>
            <pc:sldMk cId="215954700" sldId="290"/>
            <ac:picMk id="11" creationId="{497AD7A6-59A0-DF6D-6DB5-1DF8A2E8367E}"/>
          </ac:picMkLst>
        </pc:picChg>
        <pc:picChg chg="mod">
          <ac:chgData name="Mrs Moir" userId="3d483297-4083-43f8-84f2-e3629a17ffb1" providerId="ADAL" clId="{21539D96-6166-4AD3-96D1-8C455224D850}" dt="2024-04-10T09:47:55.223" v="5175" actId="1076"/>
          <ac:picMkLst>
            <pc:docMk/>
            <pc:sldMk cId="215954700" sldId="290"/>
            <ac:picMk id="15" creationId="{0507732E-3258-3C6A-4BC9-0085E53FC4F1}"/>
          </ac:picMkLst>
        </pc:picChg>
        <pc:picChg chg="mod">
          <ac:chgData name="Mrs Moir" userId="3d483297-4083-43f8-84f2-e3629a17ffb1" providerId="ADAL" clId="{21539D96-6166-4AD3-96D1-8C455224D850}" dt="2024-04-10T09:48:09.336" v="5178" actId="1076"/>
          <ac:picMkLst>
            <pc:docMk/>
            <pc:sldMk cId="215954700" sldId="290"/>
            <ac:picMk id="16" creationId="{9ECC5007-A030-FA1B-9388-764B2E208BD0}"/>
          </ac:picMkLst>
        </pc:picChg>
        <pc:picChg chg="add del mod modCrop">
          <ac:chgData name="Mrs Moir" userId="3d483297-4083-43f8-84f2-e3629a17ffb1" providerId="ADAL" clId="{21539D96-6166-4AD3-96D1-8C455224D850}" dt="2024-03-03T14:22:53.173" v="347" actId="478"/>
          <ac:picMkLst>
            <pc:docMk/>
            <pc:sldMk cId="215954700" sldId="290"/>
            <ac:picMk id="17" creationId="{2DAB4A5E-87AC-4258-B890-9F68685CF6D2}"/>
          </ac:picMkLst>
        </pc:picChg>
        <pc:picChg chg="add mod">
          <ac:chgData name="Mrs Moir" userId="3d483297-4083-43f8-84f2-e3629a17ffb1" providerId="ADAL" clId="{21539D96-6166-4AD3-96D1-8C455224D850}" dt="2024-03-03T14:27:18.067" v="394" actId="1076"/>
          <ac:picMkLst>
            <pc:docMk/>
            <pc:sldMk cId="215954700" sldId="290"/>
            <ac:picMk id="19" creationId="{F3616BE7-FA8C-D022-D7D4-8A814BE56CE2}"/>
          </ac:picMkLst>
        </pc:picChg>
        <pc:picChg chg="add mod">
          <ac:chgData name="Mrs Moir" userId="3d483297-4083-43f8-84f2-e3629a17ffb1" providerId="ADAL" clId="{21539D96-6166-4AD3-96D1-8C455224D850}" dt="2024-03-03T14:27:16.151" v="393" actId="1076"/>
          <ac:picMkLst>
            <pc:docMk/>
            <pc:sldMk cId="215954700" sldId="290"/>
            <ac:picMk id="20" creationId="{9F176A3D-7682-884E-69D9-A637925C4CCC}"/>
          </ac:picMkLst>
        </pc:picChg>
        <pc:picChg chg="add mod">
          <ac:chgData name="Mrs Moir" userId="3d483297-4083-43f8-84f2-e3629a17ffb1" providerId="ADAL" clId="{21539D96-6166-4AD3-96D1-8C455224D850}" dt="2024-03-03T14:27:05.201" v="392"/>
          <ac:picMkLst>
            <pc:docMk/>
            <pc:sldMk cId="215954700" sldId="290"/>
            <ac:picMk id="21" creationId="{33455A89-7BDE-04F2-AA23-913EFCDD457B}"/>
          </ac:picMkLst>
        </pc:picChg>
        <pc:picChg chg="add del mod">
          <ac:chgData name="Mrs Moir" userId="3d483297-4083-43f8-84f2-e3629a17ffb1" providerId="ADAL" clId="{21539D96-6166-4AD3-96D1-8C455224D850}" dt="2024-03-03T14:23:25.918" v="353" actId="478"/>
          <ac:picMkLst>
            <pc:docMk/>
            <pc:sldMk cId="215954700" sldId="290"/>
            <ac:picMk id="2050" creationId="{2991AAE8-D6D8-9C61-B814-B7A1E7B34916}"/>
          </ac:picMkLst>
        </pc:picChg>
      </pc:sldChg>
      <pc:sldChg chg="new del">
        <pc:chgData name="Mrs Moir" userId="3d483297-4083-43f8-84f2-e3629a17ffb1" providerId="ADAL" clId="{21539D96-6166-4AD3-96D1-8C455224D850}" dt="2024-03-03T13:21:17.921" v="13" actId="47"/>
        <pc:sldMkLst>
          <pc:docMk/>
          <pc:sldMk cId="1158827112" sldId="290"/>
        </pc:sldMkLst>
      </pc:sldChg>
      <pc:sldChg chg="addSp delSp modSp add mod ord">
        <pc:chgData name="Mrs Moir" userId="3d483297-4083-43f8-84f2-e3629a17ffb1" providerId="ADAL" clId="{21539D96-6166-4AD3-96D1-8C455224D850}" dt="2024-04-10T09:50:36.447" v="5184" actId="122"/>
        <pc:sldMkLst>
          <pc:docMk/>
          <pc:sldMk cId="3668182344" sldId="291"/>
        </pc:sldMkLst>
        <pc:spChg chg="mod">
          <ac:chgData name="Mrs Moir" userId="3d483297-4083-43f8-84f2-e3629a17ffb1" providerId="ADAL" clId="{21539D96-6166-4AD3-96D1-8C455224D850}" dt="2024-04-10T09:50:36.447" v="5184" actId="122"/>
          <ac:spMkLst>
            <pc:docMk/>
            <pc:sldMk cId="3668182344" sldId="291"/>
            <ac:spMk id="10" creationId="{4B1D7FB8-E8FB-A372-1FE0-45F69EBA9560}"/>
          </ac:spMkLst>
        </pc:spChg>
        <pc:grpChg chg="del">
          <ac:chgData name="Mrs Moir" userId="3d483297-4083-43f8-84f2-e3629a17ffb1" providerId="ADAL" clId="{21539D96-6166-4AD3-96D1-8C455224D850}" dt="2024-03-03T13:43:06.597" v="115" actId="478"/>
          <ac:grpSpMkLst>
            <pc:docMk/>
            <pc:sldMk cId="3668182344" sldId="291"/>
            <ac:grpSpMk id="4" creationId="{AEB17F7E-8928-493D-C72D-F17BD0C7E9C0}"/>
          </ac:grpSpMkLst>
        </pc:grpChg>
        <pc:picChg chg="mod ord">
          <ac:chgData name="Mrs Moir" userId="3d483297-4083-43f8-84f2-e3629a17ffb1" providerId="ADAL" clId="{21539D96-6166-4AD3-96D1-8C455224D850}" dt="2024-03-03T13:43:39.940" v="120" actId="1076"/>
          <ac:picMkLst>
            <pc:docMk/>
            <pc:sldMk cId="3668182344" sldId="291"/>
            <ac:picMk id="9" creationId="{27C35353-24A2-6DBA-6695-3933ED0FE253}"/>
          </ac:picMkLst>
        </pc:picChg>
        <pc:picChg chg="del mod">
          <ac:chgData name="Mrs Moir" userId="3d483297-4083-43f8-84f2-e3629a17ffb1" providerId="ADAL" clId="{21539D96-6166-4AD3-96D1-8C455224D850}" dt="2024-03-03T13:41:50.825" v="104" actId="478"/>
          <ac:picMkLst>
            <pc:docMk/>
            <pc:sldMk cId="3668182344" sldId="291"/>
            <ac:picMk id="11" creationId="{6D924999-65A1-416D-3E5B-83C848ADFE8B}"/>
          </ac:picMkLst>
        </pc:picChg>
        <pc:picChg chg="add mod">
          <ac:chgData name="Mrs Moir" userId="3d483297-4083-43f8-84f2-e3629a17ffb1" providerId="ADAL" clId="{21539D96-6166-4AD3-96D1-8C455224D850}" dt="2024-03-03T13:44:35.768" v="128" actId="1076"/>
          <ac:picMkLst>
            <pc:docMk/>
            <pc:sldMk cId="3668182344" sldId="291"/>
            <ac:picMk id="12" creationId="{9A57A036-1713-1F3F-D465-E2CD197C0E12}"/>
          </ac:picMkLst>
        </pc:picChg>
        <pc:picChg chg="add mod">
          <ac:chgData name="Mrs Moir" userId="3d483297-4083-43f8-84f2-e3629a17ffb1" providerId="ADAL" clId="{21539D96-6166-4AD3-96D1-8C455224D850}" dt="2024-03-03T13:49:04.457" v="164" actId="1076"/>
          <ac:picMkLst>
            <pc:docMk/>
            <pc:sldMk cId="3668182344" sldId="291"/>
            <ac:picMk id="13" creationId="{D7DB16EE-53DE-DA25-50F4-C83CB0A33D35}"/>
          </ac:picMkLst>
        </pc:picChg>
        <pc:picChg chg="mod">
          <ac:chgData name="Mrs Moir" userId="3d483297-4083-43f8-84f2-e3629a17ffb1" providerId="ADAL" clId="{21539D96-6166-4AD3-96D1-8C455224D850}" dt="2024-03-03T13:44:52.703" v="131" actId="1076"/>
          <ac:picMkLst>
            <pc:docMk/>
            <pc:sldMk cId="3668182344" sldId="291"/>
            <ac:picMk id="14" creationId="{A5F2C366-C886-BB28-3241-25E64F52D2D7}"/>
          </ac:picMkLst>
        </pc:picChg>
        <pc:picChg chg="mod">
          <ac:chgData name="Mrs Moir" userId="3d483297-4083-43f8-84f2-e3629a17ffb1" providerId="ADAL" clId="{21539D96-6166-4AD3-96D1-8C455224D850}" dt="2024-03-03T13:44:17.630" v="123" actId="1076"/>
          <ac:picMkLst>
            <pc:docMk/>
            <pc:sldMk cId="3668182344" sldId="291"/>
            <ac:picMk id="15" creationId="{A0A4C816-71E1-2F3E-0229-9A2FA2F20AC4}"/>
          </ac:picMkLst>
        </pc:picChg>
        <pc:picChg chg="del mod">
          <ac:chgData name="Mrs Moir" userId="3d483297-4083-43f8-84f2-e3629a17ffb1" providerId="ADAL" clId="{21539D96-6166-4AD3-96D1-8C455224D850}" dt="2024-03-03T13:43:47.506" v="121" actId="478"/>
          <ac:picMkLst>
            <pc:docMk/>
            <pc:sldMk cId="3668182344" sldId="291"/>
            <ac:picMk id="16" creationId="{4189735B-ABA6-B9FF-BE41-FD070F36B826}"/>
          </ac:picMkLst>
        </pc:picChg>
        <pc:picChg chg="del">
          <ac:chgData name="Mrs Moir" userId="3d483297-4083-43f8-84f2-e3629a17ffb1" providerId="ADAL" clId="{21539D96-6166-4AD3-96D1-8C455224D850}" dt="2024-03-03T13:44:45.165" v="129" actId="478"/>
          <ac:picMkLst>
            <pc:docMk/>
            <pc:sldMk cId="3668182344" sldId="291"/>
            <ac:picMk id="18" creationId="{5EACEAE0-9B4A-3ADF-FB05-D611A4F8452B}"/>
          </ac:picMkLst>
        </pc:picChg>
      </pc:sldChg>
      <pc:sldChg chg="addSp delSp modSp add mod ord">
        <pc:chgData name="Mrs Moir" userId="3d483297-4083-43f8-84f2-e3629a17ffb1" providerId="ADAL" clId="{21539D96-6166-4AD3-96D1-8C455224D850}" dt="2024-04-10T09:54:34.380" v="5223" actId="20577"/>
        <pc:sldMkLst>
          <pc:docMk/>
          <pc:sldMk cId="1302366518" sldId="292"/>
        </pc:sldMkLst>
        <pc:spChg chg="mod">
          <ac:chgData name="Mrs Moir" userId="3d483297-4083-43f8-84f2-e3629a17ffb1" providerId="ADAL" clId="{21539D96-6166-4AD3-96D1-8C455224D850}" dt="2024-04-10T09:54:34.380" v="5223" actId="20577"/>
          <ac:spMkLst>
            <pc:docMk/>
            <pc:sldMk cId="1302366518" sldId="292"/>
            <ac:spMk id="10" creationId="{9F43B2BC-002A-E828-CD18-F9A382B51A12}"/>
          </ac:spMkLst>
        </pc:spChg>
        <pc:grpChg chg="del">
          <ac:chgData name="Mrs Moir" userId="3d483297-4083-43f8-84f2-e3629a17ffb1" providerId="ADAL" clId="{21539D96-6166-4AD3-96D1-8C455224D850}" dt="2024-03-03T13:56:16.719" v="207" actId="478"/>
          <ac:grpSpMkLst>
            <pc:docMk/>
            <pc:sldMk cId="1302366518" sldId="292"/>
            <ac:grpSpMk id="4" creationId="{283DA2C5-4A71-13CD-78FE-0BE79FE4C010}"/>
          </ac:grpSpMkLst>
        </pc:grpChg>
        <pc:picChg chg="del">
          <ac:chgData name="Mrs Moir" userId="3d483297-4083-43f8-84f2-e3629a17ffb1" providerId="ADAL" clId="{21539D96-6166-4AD3-96D1-8C455224D850}" dt="2024-03-03T13:52:21.535" v="195" actId="478"/>
          <ac:picMkLst>
            <pc:docMk/>
            <pc:sldMk cId="1302366518" sldId="292"/>
            <ac:picMk id="2" creationId="{B88402F4-0F3B-3462-9C00-DF58287A1049}"/>
          </ac:picMkLst>
        </pc:picChg>
        <pc:picChg chg="mod">
          <ac:chgData name="Mrs Moir" userId="3d483297-4083-43f8-84f2-e3629a17ffb1" providerId="ADAL" clId="{21539D96-6166-4AD3-96D1-8C455224D850}" dt="2024-03-03T13:57:51.348" v="221" actId="1037"/>
          <ac:picMkLst>
            <pc:docMk/>
            <pc:sldMk cId="1302366518" sldId="292"/>
            <ac:picMk id="9" creationId="{6E9FEB2B-5116-6690-4D72-DB5C30FFBA71}"/>
          </ac:picMkLst>
        </pc:picChg>
        <pc:picChg chg="del">
          <ac:chgData name="Mrs Moir" userId="3d483297-4083-43f8-84f2-e3629a17ffb1" providerId="ADAL" clId="{21539D96-6166-4AD3-96D1-8C455224D850}" dt="2024-03-03T13:57:14.344" v="210" actId="478"/>
          <ac:picMkLst>
            <pc:docMk/>
            <pc:sldMk cId="1302366518" sldId="292"/>
            <ac:picMk id="11" creationId="{EAA81A8B-C385-4181-D3ED-CDC7E2BFB04B}"/>
          </ac:picMkLst>
        </pc:picChg>
        <pc:picChg chg="add mod ord modCrop">
          <ac:chgData name="Mrs Moir" userId="3d483297-4083-43f8-84f2-e3629a17ffb1" providerId="ADAL" clId="{21539D96-6166-4AD3-96D1-8C455224D850}" dt="2024-03-03T13:56:03.852" v="206" actId="732"/>
          <ac:picMkLst>
            <pc:docMk/>
            <pc:sldMk cId="1302366518" sldId="292"/>
            <ac:picMk id="12" creationId="{2BCD2E8A-EF95-EB5E-DE51-4026C7275CC1}"/>
          </ac:picMkLst>
        </pc:picChg>
        <pc:picChg chg="add mod">
          <ac:chgData name="Mrs Moir" userId="3d483297-4083-43f8-84f2-e3629a17ffb1" providerId="ADAL" clId="{21539D96-6166-4AD3-96D1-8C455224D850}" dt="2024-03-03T14:00:08.320" v="242" actId="14100"/>
          <ac:picMkLst>
            <pc:docMk/>
            <pc:sldMk cId="1302366518" sldId="292"/>
            <ac:picMk id="13" creationId="{832BF3AF-4716-2BC4-71DB-90078F15DF81}"/>
          </ac:picMkLst>
        </pc:picChg>
        <pc:picChg chg="del">
          <ac:chgData name="Mrs Moir" userId="3d483297-4083-43f8-84f2-e3629a17ffb1" providerId="ADAL" clId="{21539D96-6166-4AD3-96D1-8C455224D850}" dt="2024-03-03T13:57:26.891" v="212" actId="478"/>
          <ac:picMkLst>
            <pc:docMk/>
            <pc:sldMk cId="1302366518" sldId="292"/>
            <ac:picMk id="14" creationId="{1899F23B-7D4D-85DC-7337-039C8A5743DE}"/>
          </ac:picMkLst>
        </pc:picChg>
        <pc:picChg chg="del">
          <ac:chgData name="Mrs Moir" userId="3d483297-4083-43f8-84f2-e3629a17ffb1" providerId="ADAL" clId="{21539D96-6166-4AD3-96D1-8C455224D850}" dt="2024-03-03T13:57:09.743" v="209" actId="478"/>
          <ac:picMkLst>
            <pc:docMk/>
            <pc:sldMk cId="1302366518" sldId="292"/>
            <ac:picMk id="15" creationId="{E2EAC9A3-F650-2BD0-151E-A6FED2A2662A}"/>
          </ac:picMkLst>
        </pc:picChg>
        <pc:picChg chg="del">
          <ac:chgData name="Mrs Moir" userId="3d483297-4083-43f8-84f2-e3629a17ffb1" providerId="ADAL" clId="{21539D96-6166-4AD3-96D1-8C455224D850}" dt="2024-03-03T13:52:11.394" v="194" actId="478"/>
          <ac:picMkLst>
            <pc:docMk/>
            <pc:sldMk cId="1302366518" sldId="292"/>
            <ac:picMk id="16" creationId="{913C46CB-BCDE-8F73-31B7-07B44464BC00}"/>
          </ac:picMkLst>
        </pc:picChg>
        <pc:picChg chg="add mod">
          <ac:chgData name="Mrs Moir" userId="3d483297-4083-43f8-84f2-e3629a17ffb1" providerId="ADAL" clId="{21539D96-6166-4AD3-96D1-8C455224D850}" dt="2024-03-03T14:41:22.379" v="494" actId="1076"/>
          <ac:picMkLst>
            <pc:docMk/>
            <pc:sldMk cId="1302366518" sldId="292"/>
            <ac:picMk id="17" creationId="{D755F4B0-B6E5-DC7F-1FE0-B80FF6DB7721}"/>
          </ac:picMkLst>
        </pc:picChg>
        <pc:picChg chg="del">
          <ac:chgData name="Mrs Moir" userId="3d483297-4083-43f8-84f2-e3629a17ffb1" providerId="ADAL" clId="{21539D96-6166-4AD3-96D1-8C455224D850}" dt="2024-03-03T13:56:25.762" v="208" actId="478"/>
          <ac:picMkLst>
            <pc:docMk/>
            <pc:sldMk cId="1302366518" sldId="292"/>
            <ac:picMk id="18" creationId="{CC661D90-5FA7-F6C6-9246-B036E884B2E2}"/>
          </ac:picMkLst>
        </pc:picChg>
      </pc:sldChg>
      <pc:sldChg chg="addSp delSp modSp add mod ord">
        <pc:chgData name="Mrs Moir" userId="3d483297-4083-43f8-84f2-e3629a17ffb1" providerId="ADAL" clId="{21539D96-6166-4AD3-96D1-8C455224D850}" dt="2024-04-10T09:57:34.284" v="5237" actId="20577"/>
        <pc:sldMkLst>
          <pc:docMk/>
          <pc:sldMk cId="3059451900" sldId="293"/>
        </pc:sldMkLst>
        <pc:spChg chg="mod">
          <ac:chgData name="Mrs Moir" userId="3d483297-4083-43f8-84f2-e3629a17ffb1" providerId="ADAL" clId="{21539D96-6166-4AD3-96D1-8C455224D850}" dt="2024-04-10T09:57:34.284" v="5237" actId="20577"/>
          <ac:spMkLst>
            <pc:docMk/>
            <pc:sldMk cId="3059451900" sldId="293"/>
            <ac:spMk id="10" creationId="{ABAD6CED-D10E-80B2-50EA-991E867A1F31}"/>
          </ac:spMkLst>
        </pc:spChg>
        <pc:spChg chg="mod">
          <ac:chgData name="Mrs Moir" userId="3d483297-4083-43f8-84f2-e3629a17ffb1" providerId="ADAL" clId="{21539D96-6166-4AD3-96D1-8C455224D850}" dt="2024-03-03T14:07:20.985" v="286"/>
          <ac:spMkLst>
            <pc:docMk/>
            <pc:sldMk cId="3059451900" sldId="293"/>
            <ac:spMk id="21" creationId="{A502AA5E-A765-6A6E-DB9E-C0B24A15EE14}"/>
          </ac:spMkLst>
        </pc:spChg>
        <pc:spChg chg="mod">
          <ac:chgData name="Mrs Moir" userId="3d483297-4083-43f8-84f2-e3629a17ffb1" providerId="ADAL" clId="{21539D96-6166-4AD3-96D1-8C455224D850}" dt="2024-03-03T14:07:20.985" v="286"/>
          <ac:spMkLst>
            <pc:docMk/>
            <pc:sldMk cId="3059451900" sldId="293"/>
            <ac:spMk id="22" creationId="{5390F4F7-B1A7-0391-53E9-5793AF088CD2}"/>
          </ac:spMkLst>
        </pc:spChg>
        <pc:grpChg chg="del">
          <ac:chgData name="Mrs Moir" userId="3d483297-4083-43f8-84f2-e3629a17ffb1" providerId="ADAL" clId="{21539D96-6166-4AD3-96D1-8C455224D850}" dt="2024-03-03T14:02:41.226" v="254" actId="478"/>
          <ac:grpSpMkLst>
            <pc:docMk/>
            <pc:sldMk cId="3059451900" sldId="293"/>
            <ac:grpSpMk id="4" creationId="{8CB18D24-7674-51A3-143B-B796D2A38A16}"/>
          </ac:grpSpMkLst>
        </pc:grpChg>
        <pc:grpChg chg="add mod">
          <ac:chgData name="Mrs Moir" userId="3d483297-4083-43f8-84f2-e3629a17ffb1" providerId="ADAL" clId="{21539D96-6166-4AD3-96D1-8C455224D850}" dt="2024-03-03T14:08:25.702" v="291" actId="1076"/>
          <ac:grpSpMkLst>
            <pc:docMk/>
            <pc:sldMk cId="3059451900" sldId="293"/>
            <ac:grpSpMk id="19" creationId="{F1D48C17-AEBC-36BB-815E-0907C7AB4CF6}"/>
          </ac:grpSpMkLst>
        </pc:grpChg>
        <pc:picChg chg="del">
          <ac:chgData name="Mrs Moir" userId="3d483297-4083-43f8-84f2-e3629a17ffb1" providerId="ADAL" clId="{21539D96-6166-4AD3-96D1-8C455224D850}" dt="2024-03-03T14:01:17.336" v="250" actId="478"/>
          <ac:picMkLst>
            <pc:docMk/>
            <pc:sldMk cId="3059451900" sldId="293"/>
            <ac:picMk id="2" creationId="{89B73437-FC8F-73BE-6548-538F1D06CDF6}"/>
          </ac:picMkLst>
        </pc:picChg>
        <pc:picChg chg="mod">
          <ac:chgData name="Mrs Moir" userId="3d483297-4083-43f8-84f2-e3629a17ffb1" providerId="ADAL" clId="{21539D96-6166-4AD3-96D1-8C455224D850}" dt="2024-03-03T14:03:00.928" v="255" actId="1076"/>
          <ac:picMkLst>
            <pc:docMk/>
            <pc:sldMk cId="3059451900" sldId="293"/>
            <ac:picMk id="9" creationId="{15ECD6D0-F83A-1EC1-CC03-56991F5E62C4}"/>
          </ac:picMkLst>
        </pc:picChg>
        <pc:picChg chg="del">
          <ac:chgData name="Mrs Moir" userId="3d483297-4083-43f8-84f2-e3629a17ffb1" providerId="ADAL" clId="{21539D96-6166-4AD3-96D1-8C455224D850}" dt="2024-03-03T14:01:14.886" v="249" actId="478"/>
          <ac:picMkLst>
            <pc:docMk/>
            <pc:sldMk cId="3059451900" sldId="293"/>
            <ac:picMk id="11" creationId="{3FE46E69-BBA7-66A9-47AF-00C8764EC715}"/>
          </ac:picMkLst>
        </pc:picChg>
        <pc:picChg chg="add mod ord">
          <ac:chgData name="Mrs Moir" userId="3d483297-4083-43f8-84f2-e3629a17ffb1" providerId="ADAL" clId="{21539D96-6166-4AD3-96D1-8C455224D850}" dt="2024-03-03T14:02:36.439" v="253" actId="167"/>
          <ac:picMkLst>
            <pc:docMk/>
            <pc:sldMk cId="3059451900" sldId="293"/>
            <ac:picMk id="12" creationId="{0DAB7C12-2BC3-A32F-CC05-71081C3080CE}"/>
          </ac:picMkLst>
        </pc:picChg>
        <pc:picChg chg="add mod">
          <ac:chgData name="Mrs Moir" userId="3d483297-4083-43f8-84f2-e3629a17ffb1" providerId="ADAL" clId="{21539D96-6166-4AD3-96D1-8C455224D850}" dt="2024-03-03T14:04:33.882" v="271" actId="1076"/>
          <ac:picMkLst>
            <pc:docMk/>
            <pc:sldMk cId="3059451900" sldId="293"/>
            <ac:picMk id="13" creationId="{01EA2F47-5173-B970-41B3-79C5475BA524}"/>
          </ac:picMkLst>
        </pc:picChg>
        <pc:picChg chg="mod">
          <ac:chgData name="Mrs Moir" userId="3d483297-4083-43f8-84f2-e3629a17ffb1" providerId="ADAL" clId="{21539D96-6166-4AD3-96D1-8C455224D850}" dt="2024-03-03T14:06:57.095" v="285" actId="196"/>
          <ac:picMkLst>
            <pc:docMk/>
            <pc:sldMk cId="3059451900" sldId="293"/>
            <ac:picMk id="14" creationId="{D07ED6DA-A886-3090-1C3A-0237E10A71A2}"/>
          </ac:picMkLst>
        </pc:picChg>
        <pc:picChg chg="mod">
          <ac:chgData name="Mrs Moir" userId="3d483297-4083-43f8-84f2-e3629a17ffb1" providerId="ADAL" clId="{21539D96-6166-4AD3-96D1-8C455224D850}" dt="2024-03-03T14:04:55.691" v="274" actId="1076"/>
          <ac:picMkLst>
            <pc:docMk/>
            <pc:sldMk cId="3059451900" sldId="293"/>
            <ac:picMk id="15" creationId="{D6F6E0A5-BDCA-26B2-085D-B1098A206946}"/>
          </ac:picMkLst>
        </pc:picChg>
        <pc:picChg chg="del">
          <ac:chgData name="Mrs Moir" userId="3d483297-4083-43f8-84f2-e3629a17ffb1" providerId="ADAL" clId="{21539D96-6166-4AD3-96D1-8C455224D850}" dt="2024-03-03T14:00:53.570" v="246" actId="478"/>
          <ac:picMkLst>
            <pc:docMk/>
            <pc:sldMk cId="3059451900" sldId="293"/>
            <ac:picMk id="16" creationId="{6F2CAA4B-F785-F27B-7084-0633B73683C0}"/>
          </ac:picMkLst>
        </pc:picChg>
        <pc:picChg chg="add mod">
          <ac:chgData name="Mrs Moir" userId="3d483297-4083-43f8-84f2-e3629a17ffb1" providerId="ADAL" clId="{21539D96-6166-4AD3-96D1-8C455224D850}" dt="2024-03-03T14:08:21.015" v="290" actId="1076"/>
          <ac:picMkLst>
            <pc:docMk/>
            <pc:sldMk cId="3059451900" sldId="293"/>
            <ac:picMk id="17" creationId="{97517ABB-75B6-FB1C-DEE0-6BA578F22EB4}"/>
          </ac:picMkLst>
        </pc:picChg>
        <pc:picChg chg="mod">
          <ac:chgData name="Mrs Moir" userId="3d483297-4083-43f8-84f2-e3629a17ffb1" providerId="ADAL" clId="{21539D96-6166-4AD3-96D1-8C455224D850}" dt="2024-03-03T14:08:34.069" v="292" actId="1076"/>
          <ac:picMkLst>
            <pc:docMk/>
            <pc:sldMk cId="3059451900" sldId="293"/>
            <ac:picMk id="18" creationId="{744ED7AA-61CD-A7DD-C40B-BDAFA7A22D4E}"/>
          </ac:picMkLst>
        </pc:picChg>
        <pc:picChg chg="mod">
          <ac:chgData name="Mrs Moir" userId="3d483297-4083-43f8-84f2-e3629a17ffb1" providerId="ADAL" clId="{21539D96-6166-4AD3-96D1-8C455224D850}" dt="2024-03-03T14:07:20.985" v="286"/>
          <ac:picMkLst>
            <pc:docMk/>
            <pc:sldMk cId="3059451900" sldId="293"/>
            <ac:picMk id="20" creationId="{07672D92-C4C8-E28E-5F74-17346E9D4FF4}"/>
          </ac:picMkLst>
        </pc:picChg>
        <pc:picChg chg="add mod">
          <ac:chgData name="Mrs Moir" userId="3d483297-4083-43f8-84f2-e3629a17ffb1" providerId="ADAL" clId="{21539D96-6166-4AD3-96D1-8C455224D850}" dt="2024-03-03T14:09:26.263" v="297" actId="1076"/>
          <ac:picMkLst>
            <pc:docMk/>
            <pc:sldMk cId="3059451900" sldId="293"/>
            <ac:picMk id="23" creationId="{25B04F9B-4672-860E-DAAF-673F076909EF}"/>
          </ac:picMkLst>
        </pc:picChg>
      </pc:sldChg>
      <pc:sldChg chg="addSp delSp modSp add mod ord">
        <pc:chgData name="Mrs Moir" userId="3d483297-4083-43f8-84f2-e3629a17ffb1" providerId="ADAL" clId="{21539D96-6166-4AD3-96D1-8C455224D850}" dt="2024-04-10T09:57:52.417" v="5239" actId="122"/>
        <pc:sldMkLst>
          <pc:docMk/>
          <pc:sldMk cId="2065443247" sldId="294"/>
        </pc:sldMkLst>
        <pc:spChg chg="mod">
          <ac:chgData name="Mrs Moir" userId="3d483297-4083-43f8-84f2-e3629a17ffb1" providerId="ADAL" clId="{21539D96-6166-4AD3-96D1-8C455224D850}" dt="2024-04-10T09:57:52.417" v="5239" actId="122"/>
          <ac:spMkLst>
            <pc:docMk/>
            <pc:sldMk cId="2065443247" sldId="294"/>
            <ac:spMk id="10" creationId="{CBE6167D-723D-0DFA-5F6A-7D5ACC2EA47E}"/>
          </ac:spMkLst>
        </pc:spChg>
        <pc:spChg chg="add mod">
          <ac:chgData name="Mrs Moir" userId="3d483297-4083-43f8-84f2-e3629a17ffb1" providerId="ADAL" clId="{21539D96-6166-4AD3-96D1-8C455224D850}" dt="2024-03-03T14:43:33.826" v="508" actId="14100"/>
          <ac:spMkLst>
            <pc:docMk/>
            <pc:sldMk cId="2065443247" sldId="294"/>
            <ac:spMk id="20" creationId="{0ABACADF-9D33-4935-0693-2C602E287E7B}"/>
          </ac:spMkLst>
        </pc:spChg>
        <pc:grpChg chg="del">
          <ac:chgData name="Mrs Moir" userId="3d483297-4083-43f8-84f2-e3629a17ffb1" providerId="ADAL" clId="{21539D96-6166-4AD3-96D1-8C455224D850}" dt="2024-03-03T14:16:46.634" v="310" actId="478"/>
          <ac:grpSpMkLst>
            <pc:docMk/>
            <pc:sldMk cId="2065443247" sldId="294"/>
            <ac:grpSpMk id="4" creationId="{3A40CB45-7CD3-1122-D6CD-FB2A419277BC}"/>
          </ac:grpSpMkLst>
        </pc:grpChg>
        <pc:picChg chg="del">
          <ac:chgData name="Mrs Moir" userId="3d483297-4083-43f8-84f2-e3629a17ffb1" providerId="ADAL" clId="{21539D96-6166-4AD3-96D1-8C455224D850}" dt="2024-03-03T14:11:28.756" v="306" actId="478"/>
          <ac:picMkLst>
            <pc:docMk/>
            <pc:sldMk cId="2065443247" sldId="294"/>
            <ac:picMk id="2" creationId="{CF501D17-E4CD-E1BA-6C09-FF8489462F5F}"/>
          </ac:picMkLst>
        </pc:picChg>
        <pc:picChg chg="mod">
          <ac:chgData name="Mrs Moir" userId="3d483297-4083-43f8-84f2-e3629a17ffb1" providerId="ADAL" clId="{21539D96-6166-4AD3-96D1-8C455224D850}" dt="2024-03-03T14:17:18.183" v="319" actId="1076"/>
          <ac:picMkLst>
            <pc:docMk/>
            <pc:sldMk cId="2065443247" sldId="294"/>
            <ac:picMk id="9" creationId="{182E6362-D10B-0740-20A7-B16B253DB68A}"/>
          </ac:picMkLst>
        </pc:picChg>
        <pc:picChg chg="del">
          <ac:chgData name="Mrs Moir" userId="3d483297-4083-43f8-84f2-e3629a17ffb1" providerId="ADAL" clId="{21539D96-6166-4AD3-96D1-8C455224D850}" dt="2024-03-03T14:16:41.816" v="309" actId="478"/>
          <ac:picMkLst>
            <pc:docMk/>
            <pc:sldMk cId="2065443247" sldId="294"/>
            <ac:picMk id="11" creationId="{A86D1465-1043-DFA4-DF07-56C0BF4AC94B}"/>
          </ac:picMkLst>
        </pc:picChg>
        <pc:picChg chg="add mod ord">
          <ac:chgData name="Mrs Moir" userId="3d483297-4083-43f8-84f2-e3629a17ffb1" providerId="ADAL" clId="{21539D96-6166-4AD3-96D1-8C455224D850}" dt="2024-03-03T14:16:36.988" v="308" actId="167"/>
          <ac:picMkLst>
            <pc:docMk/>
            <pc:sldMk cId="2065443247" sldId="294"/>
            <ac:picMk id="12" creationId="{97718109-4FD0-0A6A-46AF-330B2734280E}"/>
          </ac:picMkLst>
        </pc:picChg>
        <pc:picChg chg="add mod ord">
          <ac:chgData name="Mrs Moir" userId="3d483297-4083-43f8-84f2-e3629a17ffb1" providerId="ADAL" clId="{21539D96-6166-4AD3-96D1-8C455224D850}" dt="2024-03-03T14:16:36.988" v="308" actId="167"/>
          <ac:picMkLst>
            <pc:docMk/>
            <pc:sldMk cId="2065443247" sldId="294"/>
            <ac:picMk id="13" creationId="{29825AD9-B03C-B51E-FE79-0AFEF239EA46}"/>
          </ac:picMkLst>
        </pc:picChg>
        <pc:picChg chg="del">
          <ac:chgData name="Mrs Moir" userId="3d483297-4083-43f8-84f2-e3629a17ffb1" providerId="ADAL" clId="{21539D96-6166-4AD3-96D1-8C455224D850}" dt="2024-03-03T14:16:57.403" v="314" actId="478"/>
          <ac:picMkLst>
            <pc:docMk/>
            <pc:sldMk cId="2065443247" sldId="294"/>
            <ac:picMk id="14" creationId="{445A99A8-4C29-DC4C-40E0-A5E3FF112644}"/>
          </ac:picMkLst>
        </pc:picChg>
        <pc:picChg chg="del">
          <ac:chgData name="Mrs Moir" userId="3d483297-4083-43f8-84f2-e3629a17ffb1" providerId="ADAL" clId="{21539D96-6166-4AD3-96D1-8C455224D850}" dt="2024-03-03T14:16:51.313" v="312" actId="478"/>
          <ac:picMkLst>
            <pc:docMk/>
            <pc:sldMk cId="2065443247" sldId="294"/>
            <ac:picMk id="15" creationId="{79854DAB-D73E-A88C-59DB-F77DD10DD642}"/>
          </ac:picMkLst>
        </pc:picChg>
        <pc:picChg chg="del mod">
          <ac:chgData name="Mrs Moir" userId="3d483297-4083-43f8-84f2-e3629a17ffb1" providerId="ADAL" clId="{21539D96-6166-4AD3-96D1-8C455224D850}" dt="2024-03-03T14:16:54.846" v="313" actId="478"/>
          <ac:picMkLst>
            <pc:docMk/>
            <pc:sldMk cId="2065443247" sldId="294"/>
            <ac:picMk id="16" creationId="{3D13D726-F5B8-7C0D-260B-B6524BD0A20D}"/>
          </ac:picMkLst>
        </pc:picChg>
        <pc:picChg chg="add mod">
          <ac:chgData name="Mrs Moir" userId="3d483297-4083-43f8-84f2-e3629a17ffb1" providerId="ADAL" clId="{21539D96-6166-4AD3-96D1-8C455224D850}" dt="2024-03-03T14:19:32.018" v="333" actId="1076"/>
          <ac:picMkLst>
            <pc:docMk/>
            <pc:sldMk cId="2065443247" sldId="294"/>
            <ac:picMk id="17" creationId="{BA064CD2-60E0-B25C-685F-822E36EC314F}"/>
          </ac:picMkLst>
        </pc:picChg>
        <pc:picChg chg="del">
          <ac:chgData name="Mrs Moir" userId="3d483297-4083-43f8-84f2-e3629a17ffb1" providerId="ADAL" clId="{21539D96-6166-4AD3-96D1-8C455224D850}" dt="2024-03-03T14:16:49.115" v="311" actId="478"/>
          <ac:picMkLst>
            <pc:docMk/>
            <pc:sldMk cId="2065443247" sldId="294"/>
            <ac:picMk id="18" creationId="{EF3D92AC-A6D8-4359-DF5A-B1DCD4E0B356}"/>
          </ac:picMkLst>
        </pc:picChg>
        <pc:picChg chg="add mod">
          <ac:chgData name="Mrs Moir" userId="3d483297-4083-43f8-84f2-e3629a17ffb1" providerId="ADAL" clId="{21539D96-6166-4AD3-96D1-8C455224D850}" dt="2024-03-03T14:43:37.902" v="509" actId="1076"/>
          <ac:picMkLst>
            <pc:docMk/>
            <pc:sldMk cId="2065443247" sldId="294"/>
            <ac:picMk id="19" creationId="{BE11B7F0-B25F-2F86-A64F-F6BAE9B75163}"/>
          </ac:picMkLst>
        </pc:picChg>
      </pc:sldChg>
      <pc:sldChg chg="addSp delSp modSp add mod ord">
        <pc:chgData name="Mrs Moir" userId="3d483297-4083-43f8-84f2-e3629a17ffb1" providerId="ADAL" clId="{21539D96-6166-4AD3-96D1-8C455224D850}" dt="2024-04-10T09:59:37.530" v="5281" actId="20577"/>
        <pc:sldMkLst>
          <pc:docMk/>
          <pc:sldMk cId="73015934" sldId="295"/>
        </pc:sldMkLst>
        <pc:spChg chg="del">
          <ac:chgData name="Mrs Moir" userId="3d483297-4083-43f8-84f2-e3629a17ffb1" providerId="ADAL" clId="{21539D96-6166-4AD3-96D1-8C455224D850}" dt="2024-03-03T14:20:35.674" v="343" actId="478"/>
          <ac:spMkLst>
            <pc:docMk/>
            <pc:sldMk cId="73015934" sldId="295"/>
            <ac:spMk id="3" creationId="{12353E78-A35B-5473-CB16-62B25156F0F5}"/>
          </ac:spMkLst>
        </pc:spChg>
        <pc:spChg chg="mod">
          <ac:chgData name="Mrs Moir" userId="3d483297-4083-43f8-84f2-e3629a17ffb1" providerId="ADAL" clId="{21539D96-6166-4AD3-96D1-8C455224D850}" dt="2024-04-10T09:59:37.530" v="5281" actId="20577"/>
          <ac:spMkLst>
            <pc:docMk/>
            <pc:sldMk cId="73015934" sldId="295"/>
            <ac:spMk id="10" creationId="{BD043ACA-EF9F-A99F-9BD8-7D77DC304F87}"/>
          </ac:spMkLst>
        </pc:spChg>
        <pc:grpChg chg="del">
          <ac:chgData name="Mrs Moir" userId="3d483297-4083-43f8-84f2-e3629a17ffb1" providerId="ADAL" clId="{21539D96-6166-4AD3-96D1-8C455224D850}" dt="2024-03-03T14:29:14.804" v="408" actId="478"/>
          <ac:grpSpMkLst>
            <pc:docMk/>
            <pc:sldMk cId="73015934" sldId="295"/>
            <ac:grpSpMk id="4" creationId="{5D715EFA-406B-2A3D-8C62-5C419A73DB93}"/>
          </ac:grpSpMkLst>
        </pc:grpChg>
        <pc:picChg chg="mod">
          <ac:chgData name="Mrs Moir" userId="3d483297-4083-43f8-84f2-e3629a17ffb1" providerId="ADAL" clId="{21539D96-6166-4AD3-96D1-8C455224D850}" dt="2024-03-03T14:29:37.763" v="411" actId="1076"/>
          <ac:picMkLst>
            <pc:docMk/>
            <pc:sldMk cId="73015934" sldId="295"/>
            <ac:picMk id="9" creationId="{8B8EC8AB-EF07-2E94-5072-7F5882C89969}"/>
          </ac:picMkLst>
        </pc:picChg>
        <pc:picChg chg="del">
          <ac:chgData name="Mrs Moir" userId="3d483297-4083-43f8-84f2-e3629a17ffb1" providerId="ADAL" clId="{21539D96-6166-4AD3-96D1-8C455224D850}" dt="2024-03-03T14:20:39.931" v="344" actId="478"/>
          <ac:picMkLst>
            <pc:docMk/>
            <pc:sldMk cId="73015934" sldId="295"/>
            <ac:picMk id="11" creationId="{AD0B93D9-B8B1-17A3-0124-EC62B181579F}"/>
          </ac:picMkLst>
        </pc:picChg>
        <pc:picChg chg="add mod">
          <ac:chgData name="Mrs Moir" userId="3d483297-4083-43f8-84f2-e3629a17ffb1" providerId="ADAL" clId="{21539D96-6166-4AD3-96D1-8C455224D850}" dt="2024-03-03T14:44:39.974" v="513" actId="14100"/>
          <ac:picMkLst>
            <pc:docMk/>
            <pc:sldMk cId="73015934" sldId="295"/>
            <ac:picMk id="12" creationId="{5738AD31-4B2A-CBF3-DD8E-7D4423AD05EC}"/>
          </ac:picMkLst>
        </pc:picChg>
        <pc:picChg chg="add del mod">
          <ac:chgData name="Mrs Moir" userId="3d483297-4083-43f8-84f2-e3629a17ffb1" providerId="ADAL" clId="{21539D96-6166-4AD3-96D1-8C455224D850}" dt="2024-03-03T14:32:30.216" v="437" actId="478"/>
          <ac:picMkLst>
            <pc:docMk/>
            <pc:sldMk cId="73015934" sldId="295"/>
            <ac:picMk id="13" creationId="{F063EA27-7502-9DF6-8E67-41E418A62FCE}"/>
          </ac:picMkLst>
        </pc:picChg>
        <pc:picChg chg="del mod">
          <ac:chgData name="Mrs Moir" userId="3d483297-4083-43f8-84f2-e3629a17ffb1" providerId="ADAL" clId="{21539D96-6166-4AD3-96D1-8C455224D850}" dt="2024-03-03T14:19:45.158" v="335" actId="478"/>
          <ac:picMkLst>
            <pc:docMk/>
            <pc:sldMk cId="73015934" sldId="295"/>
            <ac:picMk id="16" creationId="{994BA216-BF41-B6BA-926D-8971A5DC4BD8}"/>
          </ac:picMkLst>
        </pc:picChg>
        <pc:picChg chg="add mod modCrop">
          <ac:chgData name="Mrs Moir" userId="3d483297-4083-43f8-84f2-e3629a17ffb1" providerId="ADAL" clId="{21539D96-6166-4AD3-96D1-8C455224D850}" dt="2024-03-03T14:44:07.905" v="511" actId="1076"/>
          <ac:picMkLst>
            <pc:docMk/>
            <pc:sldMk cId="73015934" sldId="295"/>
            <ac:picMk id="17" creationId="{3DCD88B2-888D-35BC-863A-A63BF13088E9}"/>
          </ac:picMkLst>
        </pc:picChg>
        <pc:picChg chg="add del mod">
          <ac:chgData name="Mrs Moir" userId="3d483297-4083-43f8-84f2-e3629a17ffb1" providerId="ADAL" clId="{21539D96-6166-4AD3-96D1-8C455224D850}" dt="2024-03-03T14:30:14.379" v="416" actId="478"/>
          <ac:picMkLst>
            <pc:docMk/>
            <pc:sldMk cId="73015934" sldId="295"/>
            <ac:picMk id="19" creationId="{68BA9E29-481B-979F-76AB-D7E153470B9B}"/>
          </ac:picMkLst>
        </pc:picChg>
        <pc:picChg chg="add mod modCrop">
          <ac:chgData name="Mrs Moir" userId="3d483297-4083-43f8-84f2-e3629a17ffb1" providerId="ADAL" clId="{21539D96-6166-4AD3-96D1-8C455224D850}" dt="2024-03-03T14:30:57.192" v="420" actId="1076"/>
          <ac:picMkLst>
            <pc:docMk/>
            <pc:sldMk cId="73015934" sldId="295"/>
            <ac:picMk id="20" creationId="{3A9EFA14-4044-BC38-9103-7864BA1E0CDD}"/>
          </ac:picMkLst>
        </pc:picChg>
        <pc:picChg chg="add mod">
          <ac:chgData name="Mrs Moir" userId="3d483297-4083-43f8-84f2-e3629a17ffb1" providerId="ADAL" clId="{21539D96-6166-4AD3-96D1-8C455224D850}" dt="2024-03-03T14:32:46.704" v="442" actId="688"/>
          <ac:picMkLst>
            <pc:docMk/>
            <pc:sldMk cId="73015934" sldId="295"/>
            <ac:picMk id="21" creationId="{DEEBAC33-965A-B8C8-57B5-BFD56ADF3A99}"/>
          </ac:picMkLst>
        </pc:picChg>
      </pc:sldChg>
      <pc:sldChg chg="addSp delSp modSp add mod ord">
        <pc:chgData name="Mrs Moir" userId="3d483297-4083-43f8-84f2-e3629a17ffb1" providerId="ADAL" clId="{21539D96-6166-4AD3-96D1-8C455224D850}" dt="2024-04-10T09:59:48.219" v="5283" actId="122"/>
        <pc:sldMkLst>
          <pc:docMk/>
          <pc:sldMk cId="341684239" sldId="296"/>
        </pc:sldMkLst>
        <pc:spChg chg="del">
          <ac:chgData name="Mrs Moir" userId="3d483297-4083-43f8-84f2-e3629a17ffb1" providerId="ADAL" clId="{21539D96-6166-4AD3-96D1-8C455224D850}" dt="2024-03-03T14:33:51.066" v="448" actId="478"/>
          <ac:spMkLst>
            <pc:docMk/>
            <pc:sldMk cId="341684239" sldId="296"/>
            <ac:spMk id="3" creationId="{C4A8BE24-1A86-04CC-7E83-463B2630DE3C}"/>
          </ac:spMkLst>
        </pc:spChg>
        <pc:spChg chg="mod">
          <ac:chgData name="Mrs Moir" userId="3d483297-4083-43f8-84f2-e3629a17ffb1" providerId="ADAL" clId="{21539D96-6166-4AD3-96D1-8C455224D850}" dt="2024-04-10T09:59:48.219" v="5283" actId="122"/>
          <ac:spMkLst>
            <pc:docMk/>
            <pc:sldMk cId="341684239" sldId="296"/>
            <ac:spMk id="10" creationId="{F73AC00A-B2EF-4CCE-BB55-05206718B018}"/>
          </ac:spMkLst>
        </pc:spChg>
        <pc:spChg chg="add mod">
          <ac:chgData name="Mrs Moir" userId="3d483297-4083-43f8-84f2-e3629a17ffb1" providerId="ADAL" clId="{21539D96-6166-4AD3-96D1-8C455224D850}" dt="2024-03-03T14:35:33.900" v="458" actId="1076"/>
          <ac:spMkLst>
            <pc:docMk/>
            <pc:sldMk cId="341684239" sldId="296"/>
            <ac:spMk id="17" creationId="{F2D5A581-67B4-60BA-35DA-4581093A826E}"/>
          </ac:spMkLst>
        </pc:spChg>
        <pc:spChg chg="mod">
          <ac:chgData name="Mrs Moir" userId="3d483297-4083-43f8-84f2-e3629a17ffb1" providerId="ADAL" clId="{21539D96-6166-4AD3-96D1-8C455224D850}" dt="2024-03-03T14:35:28.158" v="457"/>
          <ac:spMkLst>
            <pc:docMk/>
            <pc:sldMk cId="341684239" sldId="296"/>
            <ac:spMk id="21" creationId="{9228815F-5DEB-32FE-4ABF-71BE397ACABB}"/>
          </ac:spMkLst>
        </pc:spChg>
        <pc:spChg chg="mod">
          <ac:chgData name="Mrs Moir" userId="3d483297-4083-43f8-84f2-e3629a17ffb1" providerId="ADAL" clId="{21539D96-6166-4AD3-96D1-8C455224D850}" dt="2024-03-03T14:35:28.158" v="457"/>
          <ac:spMkLst>
            <pc:docMk/>
            <pc:sldMk cId="341684239" sldId="296"/>
            <ac:spMk id="22" creationId="{D65CEB31-D4AD-7A5A-8595-C28DBE898E55}"/>
          </ac:spMkLst>
        </pc:spChg>
        <pc:spChg chg="add mod">
          <ac:chgData name="Mrs Moir" userId="3d483297-4083-43f8-84f2-e3629a17ffb1" providerId="ADAL" clId="{21539D96-6166-4AD3-96D1-8C455224D850}" dt="2024-03-03T14:36:02.133" v="475" actId="14100"/>
          <ac:spMkLst>
            <pc:docMk/>
            <pc:sldMk cId="341684239" sldId="296"/>
            <ac:spMk id="23" creationId="{028C9B53-86AB-DC00-8CC7-3E5B8FB64184}"/>
          </ac:spMkLst>
        </pc:spChg>
        <pc:spChg chg="add mod">
          <ac:chgData name="Mrs Moir" userId="3d483297-4083-43f8-84f2-e3629a17ffb1" providerId="ADAL" clId="{21539D96-6166-4AD3-96D1-8C455224D850}" dt="2024-03-03T14:35:33.900" v="458" actId="1076"/>
          <ac:spMkLst>
            <pc:docMk/>
            <pc:sldMk cId="341684239" sldId="296"/>
            <ac:spMk id="24" creationId="{E16DCEAF-E341-114C-5057-E82F91D47036}"/>
          </ac:spMkLst>
        </pc:spChg>
        <pc:grpChg chg="mod">
          <ac:chgData name="Mrs Moir" userId="3d483297-4083-43f8-84f2-e3629a17ffb1" providerId="ADAL" clId="{21539D96-6166-4AD3-96D1-8C455224D850}" dt="2024-03-03T14:45:12.187" v="515" actId="1076"/>
          <ac:grpSpMkLst>
            <pc:docMk/>
            <pc:sldMk cId="341684239" sldId="296"/>
            <ac:grpSpMk id="4" creationId="{F3EB1C20-A5F9-8878-2473-BE1CBEA460E6}"/>
          </ac:grpSpMkLst>
        </pc:grpChg>
        <pc:grpChg chg="add del mod">
          <ac:chgData name="Mrs Moir" userId="3d483297-4083-43f8-84f2-e3629a17ffb1" providerId="ADAL" clId="{21539D96-6166-4AD3-96D1-8C455224D850}" dt="2024-03-03T14:36:06.194" v="476" actId="478"/>
          <ac:grpSpMkLst>
            <pc:docMk/>
            <pc:sldMk cId="341684239" sldId="296"/>
            <ac:grpSpMk id="19" creationId="{94FCAB37-8D02-724B-7A99-49421DA68140}"/>
          </ac:grpSpMkLst>
        </pc:grpChg>
        <pc:picChg chg="mod">
          <ac:chgData name="Mrs Moir" userId="3d483297-4083-43f8-84f2-e3629a17ffb1" providerId="ADAL" clId="{21539D96-6166-4AD3-96D1-8C455224D850}" dt="2024-03-03T14:37:09.010" v="482" actId="196"/>
          <ac:picMkLst>
            <pc:docMk/>
            <pc:sldMk cId="341684239" sldId="296"/>
            <ac:picMk id="9" creationId="{B449E3AD-B6A7-9BDF-5270-70AB8B79EAD4}"/>
          </ac:picMkLst>
        </pc:picChg>
        <pc:picChg chg="del">
          <ac:chgData name="Mrs Moir" userId="3d483297-4083-43f8-84f2-e3629a17ffb1" providerId="ADAL" clId="{21539D96-6166-4AD3-96D1-8C455224D850}" dt="2024-03-03T14:34:17.099" v="452" actId="478"/>
          <ac:picMkLst>
            <pc:docMk/>
            <pc:sldMk cId="341684239" sldId="296"/>
            <ac:picMk id="11" creationId="{B6A2B36F-AC33-2244-EF10-197F6CD874F1}"/>
          </ac:picMkLst>
        </pc:picChg>
        <pc:picChg chg="add mod">
          <ac:chgData name="Mrs Moir" userId="3d483297-4083-43f8-84f2-e3629a17ffb1" providerId="ADAL" clId="{21539D96-6166-4AD3-96D1-8C455224D850}" dt="2024-03-03T14:34:51.917" v="456" actId="1076"/>
          <ac:picMkLst>
            <pc:docMk/>
            <pc:sldMk cId="341684239" sldId="296"/>
            <ac:picMk id="12" creationId="{CB018432-5F39-8A7D-B341-5F31EBC58864}"/>
          </ac:picMkLst>
        </pc:picChg>
        <pc:picChg chg="add mod">
          <ac:chgData name="Mrs Moir" userId="3d483297-4083-43f8-84f2-e3629a17ffb1" providerId="ADAL" clId="{21539D96-6166-4AD3-96D1-8C455224D850}" dt="2024-03-03T14:35:33.900" v="458" actId="1076"/>
          <ac:picMkLst>
            <pc:docMk/>
            <pc:sldMk cId="341684239" sldId="296"/>
            <ac:picMk id="13" creationId="{909EE0AE-3439-7B54-2693-F64E4A16C6F3}"/>
          </ac:picMkLst>
        </pc:picChg>
        <pc:picChg chg="mod">
          <ac:chgData name="Mrs Moir" userId="3d483297-4083-43f8-84f2-e3629a17ffb1" providerId="ADAL" clId="{21539D96-6166-4AD3-96D1-8C455224D850}" dt="2024-03-03T14:37:27.106" v="484" actId="1076"/>
          <ac:picMkLst>
            <pc:docMk/>
            <pc:sldMk cId="341684239" sldId="296"/>
            <ac:picMk id="14" creationId="{B9C9C00A-6AFD-151E-B33E-4E9CBE0D01FF}"/>
          </ac:picMkLst>
        </pc:picChg>
        <pc:picChg chg="del">
          <ac:chgData name="Mrs Moir" userId="3d483297-4083-43f8-84f2-e3629a17ffb1" providerId="ADAL" clId="{21539D96-6166-4AD3-96D1-8C455224D850}" dt="2024-03-03T14:33:53.501" v="449" actId="478"/>
          <ac:picMkLst>
            <pc:docMk/>
            <pc:sldMk cId="341684239" sldId="296"/>
            <ac:picMk id="16" creationId="{D2215BE4-1260-DA63-5EB5-305D3B149E69}"/>
          </ac:picMkLst>
        </pc:picChg>
        <pc:picChg chg="mod">
          <ac:chgData name="Mrs Moir" userId="3d483297-4083-43f8-84f2-e3629a17ffb1" providerId="ADAL" clId="{21539D96-6166-4AD3-96D1-8C455224D850}" dt="2024-03-03T14:37:43.332" v="487" actId="1076"/>
          <ac:picMkLst>
            <pc:docMk/>
            <pc:sldMk cId="341684239" sldId="296"/>
            <ac:picMk id="18" creationId="{71CBBF5A-BE0A-407D-4086-3A55DCC462DD}"/>
          </ac:picMkLst>
        </pc:picChg>
        <pc:picChg chg="mod">
          <ac:chgData name="Mrs Moir" userId="3d483297-4083-43f8-84f2-e3629a17ffb1" providerId="ADAL" clId="{21539D96-6166-4AD3-96D1-8C455224D850}" dt="2024-03-03T14:35:28.158" v="457"/>
          <ac:picMkLst>
            <pc:docMk/>
            <pc:sldMk cId="341684239" sldId="296"/>
            <ac:picMk id="20" creationId="{C51E4F92-ADAD-731F-D64D-652558AE7AC0}"/>
          </ac:picMkLst>
        </pc:picChg>
        <pc:picChg chg="add mod">
          <ac:chgData name="Mrs Moir" userId="3d483297-4083-43f8-84f2-e3629a17ffb1" providerId="ADAL" clId="{21539D96-6166-4AD3-96D1-8C455224D850}" dt="2024-03-03T14:36:39.195" v="480" actId="1076"/>
          <ac:picMkLst>
            <pc:docMk/>
            <pc:sldMk cId="341684239" sldId="296"/>
            <ac:picMk id="25" creationId="{4A6F2322-185C-9177-E053-F61ADF6F2A7A}"/>
          </ac:picMkLst>
        </pc:picChg>
      </pc:sldChg>
      <pc:sldChg chg="addSp delSp modSp new del mod">
        <pc:chgData name="Mrs Moir" userId="3d483297-4083-43f8-84f2-e3629a17ffb1" providerId="ADAL" clId="{21539D96-6166-4AD3-96D1-8C455224D850}" dt="2024-06-16T19:57:11.292" v="7232" actId="2696"/>
        <pc:sldMkLst>
          <pc:docMk/>
          <pc:sldMk cId="48938360" sldId="297"/>
        </pc:sldMkLst>
        <pc:picChg chg="add mod modCrop">
          <ac:chgData name="Mrs Moir" userId="3d483297-4083-43f8-84f2-e3629a17ffb1" providerId="ADAL" clId="{21539D96-6166-4AD3-96D1-8C455224D850}" dt="2024-03-03T14:31:31.363" v="425" actId="1076"/>
          <ac:picMkLst>
            <pc:docMk/>
            <pc:sldMk cId="48938360" sldId="297"/>
            <ac:picMk id="2" creationId="{6B043844-53D9-B48B-2A2F-95DA2FC4AB52}"/>
          </ac:picMkLst>
        </pc:picChg>
        <pc:picChg chg="add mod modCrop">
          <ac:chgData name="Mrs Moir" userId="3d483297-4083-43f8-84f2-e3629a17ffb1" providerId="ADAL" clId="{21539D96-6166-4AD3-96D1-8C455224D850}" dt="2024-03-03T13:40:49.627" v="97" actId="1076"/>
          <ac:picMkLst>
            <pc:docMk/>
            <pc:sldMk cId="48938360" sldId="297"/>
            <ac:picMk id="3" creationId="{310DE5B0-54CE-689A-9F1C-60B783DAC424}"/>
          </ac:picMkLst>
        </pc:picChg>
        <pc:picChg chg="add mod">
          <ac:chgData name="Mrs Moir" userId="3d483297-4083-43f8-84f2-e3629a17ffb1" providerId="ADAL" clId="{21539D96-6166-4AD3-96D1-8C455224D850}" dt="2024-03-03T13:49:29.144" v="165" actId="1076"/>
          <ac:picMkLst>
            <pc:docMk/>
            <pc:sldMk cId="48938360" sldId="297"/>
            <ac:picMk id="4" creationId="{21AD1562-8024-81F7-75DB-F340C7E778D5}"/>
          </ac:picMkLst>
        </pc:picChg>
        <pc:picChg chg="add mod">
          <ac:chgData name="Mrs Moir" userId="3d483297-4083-43f8-84f2-e3629a17ffb1" providerId="ADAL" clId="{21539D96-6166-4AD3-96D1-8C455224D850}" dt="2024-03-03T13:58:13.092" v="223" actId="1076"/>
          <ac:picMkLst>
            <pc:docMk/>
            <pc:sldMk cId="48938360" sldId="297"/>
            <ac:picMk id="5" creationId="{3387068F-310D-A40B-B509-7F1DEE363BFE}"/>
          </ac:picMkLst>
        </pc:picChg>
        <pc:picChg chg="add del mod">
          <ac:chgData name="Mrs Moir" userId="3d483297-4083-43f8-84f2-e3629a17ffb1" providerId="ADAL" clId="{21539D96-6166-4AD3-96D1-8C455224D850}" dt="2024-03-03T13:59:41.767" v="238" actId="21"/>
          <ac:picMkLst>
            <pc:docMk/>
            <pc:sldMk cId="48938360" sldId="297"/>
            <ac:picMk id="6" creationId="{832BF3AF-4716-2BC4-71DB-90078F15DF81}"/>
          </ac:picMkLst>
        </pc:picChg>
        <pc:picChg chg="add mod">
          <ac:chgData name="Mrs Moir" userId="3d483297-4083-43f8-84f2-e3629a17ffb1" providerId="ADAL" clId="{21539D96-6166-4AD3-96D1-8C455224D850}" dt="2024-03-03T14:04:14.055" v="269" actId="196"/>
          <ac:picMkLst>
            <pc:docMk/>
            <pc:sldMk cId="48938360" sldId="297"/>
            <ac:picMk id="7" creationId="{88B373A3-2FF3-A253-6FC5-1D553DB414B5}"/>
          </ac:picMkLst>
        </pc:picChg>
        <pc:picChg chg="add mod">
          <ac:chgData name="Mrs Moir" userId="3d483297-4083-43f8-84f2-e3629a17ffb1" providerId="ADAL" clId="{21539D96-6166-4AD3-96D1-8C455224D850}" dt="2024-03-03T14:18:30.910" v="328"/>
          <ac:picMkLst>
            <pc:docMk/>
            <pc:sldMk cId="48938360" sldId="297"/>
            <ac:picMk id="8" creationId="{FF3ED29D-B8E0-81D3-A7CB-F1566763DABF}"/>
          </ac:picMkLst>
        </pc:picChg>
        <pc:picChg chg="add mod">
          <ac:chgData name="Mrs Moir" userId="3d483297-4083-43f8-84f2-e3629a17ffb1" providerId="ADAL" clId="{21539D96-6166-4AD3-96D1-8C455224D850}" dt="2024-03-03T14:28:37.761" v="403"/>
          <ac:picMkLst>
            <pc:docMk/>
            <pc:sldMk cId="48938360" sldId="297"/>
            <ac:picMk id="9" creationId="{2107EB73-E433-2655-6C76-9701BB309BFF}"/>
          </ac:picMkLst>
        </pc:picChg>
        <pc:picChg chg="add mod modCrop">
          <ac:chgData name="Mrs Moir" userId="3d483297-4083-43f8-84f2-e3629a17ffb1" providerId="ADAL" clId="{21539D96-6166-4AD3-96D1-8C455224D850}" dt="2024-03-03T14:32:10.397" v="436"/>
          <ac:picMkLst>
            <pc:docMk/>
            <pc:sldMk cId="48938360" sldId="297"/>
            <ac:picMk id="10" creationId="{1E246319-7BA2-3C54-E926-414685D9DEE7}"/>
          </ac:picMkLst>
        </pc:picChg>
        <pc:picChg chg="add mod">
          <ac:chgData name="Mrs Moir" userId="3d483297-4083-43f8-84f2-e3629a17ffb1" providerId="ADAL" clId="{21539D96-6166-4AD3-96D1-8C455224D850}" dt="2024-03-03T13:58:09.579" v="222" actId="1076"/>
          <ac:picMkLst>
            <pc:docMk/>
            <pc:sldMk cId="48938360" sldId="297"/>
            <ac:picMk id="1026" creationId="{97CC0B79-DA58-0344-E1FC-1A800422D670}"/>
          </ac:picMkLst>
        </pc:picChg>
        <pc:picChg chg="add mod">
          <ac:chgData name="Mrs Moir" userId="3d483297-4083-43f8-84f2-e3629a17ffb1" providerId="ADAL" clId="{21539D96-6166-4AD3-96D1-8C455224D850}" dt="2024-03-03T13:41:34.281" v="102" actId="1076"/>
          <ac:picMkLst>
            <pc:docMk/>
            <pc:sldMk cId="48938360" sldId="297"/>
            <ac:picMk id="1028" creationId="{E22D1657-99C7-FEC7-F522-C6A0229C84CE}"/>
          </ac:picMkLst>
        </pc:picChg>
      </pc:sldChg>
      <pc:sldChg chg="addSp delSp modSp new mod ord">
        <pc:chgData name="Mrs Moir" userId="3d483297-4083-43f8-84f2-e3629a17ffb1" providerId="ADAL" clId="{21539D96-6166-4AD3-96D1-8C455224D850}" dt="2024-04-11T09:25:43.948" v="5412" actId="207"/>
        <pc:sldMkLst>
          <pc:docMk/>
          <pc:sldMk cId="3459756671" sldId="298"/>
        </pc:sldMkLst>
        <pc:spChg chg="add del mod">
          <ac:chgData name="Mrs Moir" userId="3d483297-4083-43f8-84f2-e3629a17ffb1" providerId="ADAL" clId="{21539D96-6166-4AD3-96D1-8C455224D850}" dt="2024-03-17T18:41:36.693" v="1312" actId="478"/>
          <ac:spMkLst>
            <pc:docMk/>
            <pc:sldMk cId="3459756671" sldId="298"/>
            <ac:spMk id="2" creationId="{053386EF-82F2-7CEC-0BBA-7DF75D6CD70F}"/>
          </ac:spMkLst>
        </pc:spChg>
        <pc:spChg chg="add del mod">
          <ac:chgData name="Mrs Moir" userId="3d483297-4083-43f8-84f2-e3629a17ffb1" providerId="ADAL" clId="{21539D96-6166-4AD3-96D1-8C455224D850}" dt="2024-03-17T18:41:33.514" v="1311" actId="478"/>
          <ac:spMkLst>
            <pc:docMk/>
            <pc:sldMk cId="3459756671" sldId="298"/>
            <ac:spMk id="3" creationId="{A1E2588A-12FF-E484-3E1A-CB63E17EDFC1}"/>
          </ac:spMkLst>
        </pc:spChg>
        <pc:spChg chg="add del mod">
          <ac:chgData name="Mrs Moir" userId="3d483297-4083-43f8-84f2-e3629a17ffb1" providerId="ADAL" clId="{21539D96-6166-4AD3-96D1-8C455224D850}" dt="2024-03-11T22:47:22.073" v="1145" actId="478"/>
          <ac:spMkLst>
            <pc:docMk/>
            <pc:sldMk cId="3459756671" sldId="298"/>
            <ac:spMk id="4" creationId="{B9217510-E134-A6CC-98AE-C2242B3D15A8}"/>
          </ac:spMkLst>
        </pc:spChg>
        <pc:spChg chg="add del mod">
          <ac:chgData name="Mrs Moir" userId="3d483297-4083-43f8-84f2-e3629a17ffb1" providerId="ADAL" clId="{21539D96-6166-4AD3-96D1-8C455224D850}" dt="2024-03-11T22:47:19.603" v="1144" actId="478"/>
          <ac:spMkLst>
            <pc:docMk/>
            <pc:sldMk cId="3459756671" sldId="298"/>
            <ac:spMk id="5" creationId="{4A930CD3-BA3A-E75B-ECA5-FEF81FD1AFC5}"/>
          </ac:spMkLst>
        </pc:spChg>
        <pc:spChg chg="add del mod">
          <ac:chgData name="Mrs Moir" userId="3d483297-4083-43f8-84f2-e3629a17ffb1" providerId="ADAL" clId="{21539D96-6166-4AD3-96D1-8C455224D850}" dt="2024-03-17T21:14:38.525" v="1556" actId="21"/>
          <ac:spMkLst>
            <pc:docMk/>
            <pc:sldMk cId="3459756671" sldId="298"/>
            <ac:spMk id="6" creationId="{6C73572A-FEF9-DC06-538B-F12623D55173}"/>
          </ac:spMkLst>
        </pc:spChg>
        <pc:spChg chg="add del mod">
          <ac:chgData name="Mrs Moir" userId="3d483297-4083-43f8-84f2-e3629a17ffb1" providerId="ADAL" clId="{21539D96-6166-4AD3-96D1-8C455224D850}" dt="2024-03-17T20:47:50.742" v="1427" actId="21"/>
          <ac:spMkLst>
            <pc:docMk/>
            <pc:sldMk cId="3459756671" sldId="298"/>
            <ac:spMk id="7" creationId="{E9DE63F3-102F-8C9C-5D1E-C04B625B37D2}"/>
          </ac:spMkLst>
        </pc:spChg>
        <pc:spChg chg="add del mod">
          <ac:chgData name="Mrs Moir" userId="3d483297-4083-43f8-84f2-e3629a17ffb1" providerId="ADAL" clId="{21539D96-6166-4AD3-96D1-8C455224D850}" dt="2024-03-17T18:58:13.874" v="1371" actId="21"/>
          <ac:spMkLst>
            <pc:docMk/>
            <pc:sldMk cId="3459756671" sldId="298"/>
            <ac:spMk id="8" creationId="{7C4FAD80-EE1F-197C-B63C-68227212902B}"/>
          </ac:spMkLst>
        </pc:spChg>
        <pc:spChg chg="add del mod">
          <ac:chgData name="Mrs Moir" userId="3d483297-4083-43f8-84f2-e3629a17ffb1" providerId="ADAL" clId="{21539D96-6166-4AD3-96D1-8C455224D850}" dt="2024-03-17T18:52:31.139" v="1349" actId="478"/>
          <ac:spMkLst>
            <pc:docMk/>
            <pc:sldMk cId="3459756671" sldId="298"/>
            <ac:spMk id="9" creationId="{B723625B-9223-8F2C-A92A-5A0E3174A22C}"/>
          </ac:spMkLst>
        </pc:spChg>
        <pc:spChg chg="add mod">
          <ac:chgData name="Mrs Moir" userId="3d483297-4083-43f8-84f2-e3629a17ffb1" providerId="ADAL" clId="{21539D96-6166-4AD3-96D1-8C455224D850}" dt="2024-04-11T09:25:43.948" v="5412" actId="207"/>
          <ac:spMkLst>
            <pc:docMk/>
            <pc:sldMk cId="3459756671" sldId="298"/>
            <ac:spMk id="21" creationId="{A1E2588A-12FF-E484-3E1A-CB63E17EDFC1}"/>
          </ac:spMkLst>
        </pc:spChg>
        <pc:picChg chg="add del mod modCrop">
          <ac:chgData name="Mrs Moir" userId="3d483297-4083-43f8-84f2-e3629a17ffb1" providerId="ADAL" clId="{21539D96-6166-4AD3-96D1-8C455224D850}" dt="2024-03-17T21:07:24.691" v="1517" actId="21"/>
          <ac:picMkLst>
            <pc:docMk/>
            <pc:sldMk cId="3459756671" sldId="298"/>
            <ac:picMk id="4" creationId="{5F9BD11D-0BC6-9615-6F6A-4AD7B2B0C9C1}"/>
          </ac:picMkLst>
        </pc:picChg>
        <pc:picChg chg="add del mod">
          <ac:chgData name="Mrs Moir" userId="3d483297-4083-43f8-84f2-e3629a17ffb1" providerId="ADAL" clId="{21539D96-6166-4AD3-96D1-8C455224D850}" dt="2024-03-17T21:01:43.911" v="1443" actId="21"/>
          <ac:picMkLst>
            <pc:docMk/>
            <pc:sldMk cId="3459756671" sldId="298"/>
            <ac:picMk id="5" creationId="{D295C750-A535-8C2D-9954-AB695C6EB9BD}"/>
          </ac:picMkLst>
        </pc:picChg>
        <pc:picChg chg="add del mod modCrop">
          <ac:chgData name="Mrs Moir" userId="3d483297-4083-43f8-84f2-e3629a17ffb1" providerId="ADAL" clId="{21539D96-6166-4AD3-96D1-8C455224D850}" dt="2024-03-17T21:07:24.691" v="1517" actId="21"/>
          <ac:picMkLst>
            <pc:docMk/>
            <pc:sldMk cId="3459756671" sldId="298"/>
            <ac:picMk id="10" creationId="{AC89300D-C3CD-571B-A652-64804E8E8171}"/>
          </ac:picMkLst>
        </pc:picChg>
        <pc:picChg chg="add del mod modCrop">
          <ac:chgData name="Mrs Moir" userId="3d483297-4083-43f8-84f2-e3629a17ffb1" providerId="ADAL" clId="{21539D96-6166-4AD3-96D1-8C455224D850}" dt="2024-03-17T21:07:24.691" v="1517" actId="21"/>
          <ac:picMkLst>
            <pc:docMk/>
            <pc:sldMk cId="3459756671" sldId="298"/>
            <ac:picMk id="11" creationId="{985D9D46-FDE0-E296-3C87-B7B482A04410}"/>
          </ac:picMkLst>
        </pc:picChg>
        <pc:picChg chg="add mod">
          <ac:chgData name="Mrs Moir" userId="3d483297-4083-43f8-84f2-e3629a17ffb1" providerId="ADAL" clId="{21539D96-6166-4AD3-96D1-8C455224D850}" dt="2024-03-17T21:23:31.189" v="1589"/>
          <ac:picMkLst>
            <pc:docMk/>
            <pc:sldMk cId="3459756671" sldId="298"/>
            <ac:picMk id="12" creationId="{1784AC4B-0DF4-7ECE-F59F-96BDE87CE7A0}"/>
          </ac:picMkLst>
        </pc:picChg>
        <pc:picChg chg="add mod modCrop">
          <ac:chgData name="Mrs Moir" userId="3d483297-4083-43f8-84f2-e3629a17ffb1" providerId="ADAL" clId="{21539D96-6166-4AD3-96D1-8C455224D850}" dt="2024-03-17T21:24:54.842" v="1596" actId="732"/>
          <ac:picMkLst>
            <pc:docMk/>
            <pc:sldMk cId="3459756671" sldId="298"/>
            <ac:picMk id="13" creationId="{2735E3CB-CAC6-6E09-ADF2-A7A22406611D}"/>
          </ac:picMkLst>
        </pc:picChg>
        <pc:picChg chg="add mod">
          <ac:chgData name="Mrs Moir" userId="3d483297-4083-43f8-84f2-e3629a17ffb1" providerId="ADAL" clId="{21539D96-6166-4AD3-96D1-8C455224D850}" dt="2024-03-17T21:25:55.555" v="1600" actId="1076"/>
          <ac:picMkLst>
            <pc:docMk/>
            <pc:sldMk cId="3459756671" sldId="298"/>
            <ac:picMk id="14" creationId="{40B77376-CE05-72A6-A760-54E85342062E}"/>
          </ac:picMkLst>
        </pc:picChg>
        <pc:picChg chg="add del mod">
          <ac:chgData name="Mrs Moir" userId="3d483297-4083-43f8-84f2-e3629a17ffb1" providerId="ADAL" clId="{21539D96-6166-4AD3-96D1-8C455224D850}" dt="2024-03-17T21:30:13.013" v="1623" actId="478"/>
          <ac:picMkLst>
            <pc:docMk/>
            <pc:sldMk cId="3459756671" sldId="298"/>
            <ac:picMk id="15" creationId="{F670CC5F-9211-9BB1-829D-70B897A7EE93}"/>
          </ac:picMkLst>
        </pc:picChg>
        <pc:picChg chg="add mod">
          <ac:chgData name="Mrs Moir" userId="3d483297-4083-43f8-84f2-e3629a17ffb1" providerId="ADAL" clId="{21539D96-6166-4AD3-96D1-8C455224D850}" dt="2024-03-17T21:30:09.274" v="1622" actId="1076"/>
          <ac:picMkLst>
            <pc:docMk/>
            <pc:sldMk cId="3459756671" sldId="298"/>
            <ac:picMk id="16" creationId="{7CD0A1BD-9784-9117-4563-3AB6D5381639}"/>
          </ac:picMkLst>
        </pc:picChg>
        <pc:picChg chg="add mod ord">
          <ac:chgData name="Mrs Moir" userId="3d483297-4083-43f8-84f2-e3629a17ffb1" providerId="ADAL" clId="{21539D96-6166-4AD3-96D1-8C455224D850}" dt="2024-03-17T21:30:04.049" v="1621" actId="171"/>
          <ac:picMkLst>
            <pc:docMk/>
            <pc:sldMk cId="3459756671" sldId="298"/>
            <ac:picMk id="17" creationId="{710A5AA1-32D9-8D47-50B4-37EB947EEC8F}"/>
          </ac:picMkLst>
        </pc:picChg>
        <pc:picChg chg="add del mod">
          <ac:chgData name="Mrs Moir" userId="3d483297-4083-43f8-84f2-e3629a17ffb1" providerId="ADAL" clId="{21539D96-6166-4AD3-96D1-8C455224D850}" dt="2024-03-17T21:30:36.961" v="1627" actId="478"/>
          <ac:picMkLst>
            <pc:docMk/>
            <pc:sldMk cId="3459756671" sldId="298"/>
            <ac:picMk id="18" creationId="{6E8C881B-1444-8ADB-598A-F53D4122B63C}"/>
          </ac:picMkLst>
        </pc:picChg>
        <pc:picChg chg="add mod">
          <ac:chgData name="Mrs Moir" userId="3d483297-4083-43f8-84f2-e3629a17ffb1" providerId="ADAL" clId="{21539D96-6166-4AD3-96D1-8C455224D850}" dt="2024-03-17T21:30:54.727" v="1631" actId="1076"/>
          <ac:picMkLst>
            <pc:docMk/>
            <pc:sldMk cId="3459756671" sldId="298"/>
            <ac:picMk id="19" creationId="{4AD1A30E-EC0C-54D3-1A58-0390F95E5FA4}"/>
          </ac:picMkLst>
        </pc:picChg>
        <pc:picChg chg="add mod">
          <ac:chgData name="Mrs Moir" userId="3d483297-4083-43f8-84f2-e3629a17ffb1" providerId="ADAL" clId="{21539D96-6166-4AD3-96D1-8C455224D850}" dt="2024-03-17T21:31:24.788" v="1635" actId="1076"/>
          <ac:picMkLst>
            <pc:docMk/>
            <pc:sldMk cId="3459756671" sldId="298"/>
            <ac:picMk id="20" creationId="{ADDE9826-32A7-71D4-4F00-1FA276CB7EE2}"/>
          </ac:picMkLst>
        </pc:picChg>
        <pc:picChg chg="add mod">
          <ac:chgData name="Mrs Moir" userId="3d483297-4083-43f8-84f2-e3629a17ffb1" providerId="ADAL" clId="{21539D96-6166-4AD3-96D1-8C455224D850}" dt="2024-03-17T21:54:54.780" v="1790" actId="1076"/>
          <ac:picMkLst>
            <pc:docMk/>
            <pc:sldMk cId="3459756671" sldId="298"/>
            <ac:picMk id="22" creationId="{5C9E884C-9362-277D-027D-24EC62157FBF}"/>
          </ac:picMkLst>
        </pc:picChg>
      </pc:sldChg>
      <pc:sldChg chg="addSp delSp modSp new del mod ord">
        <pc:chgData name="Mrs Moir" userId="3d483297-4083-43f8-84f2-e3629a17ffb1" providerId="ADAL" clId="{21539D96-6166-4AD3-96D1-8C455224D850}" dt="2024-06-16T19:57:11.292" v="7232" actId="2696"/>
        <pc:sldMkLst>
          <pc:docMk/>
          <pc:sldMk cId="17856823" sldId="299"/>
        </pc:sldMkLst>
        <pc:picChg chg="add mod">
          <ac:chgData name="Mrs Moir" userId="3d483297-4083-43f8-84f2-e3629a17ffb1" providerId="ADAL" clId="{21539D96-6166-4AD3-96D1-8C455224D850}" dt="2024-03-05T22:46:29.649" v="615" actId="1076"/>
          <ac:picMkLst>
            <pc:docMk/>
            <pc:sldMk cId="17856823" sldId="299"/>
            <ac:picMk id="2" creationId="{08EFF2DE-BE45-B3A6-B90B-3743ACC0C6C0}"/>
          </ac:picMkLst>
        </pc:picChg>
        <pc:picChg chg="add mod">
          <ac:chgData name="Mrs Moir" userId="3d483297-4083-43f8-84f2-e3629a17ffb1" providerId="ADAL" clId="{21539D96-6166-4AD3-96D1-8C455224D850}" dt="2024-03-05T22:46:38.029" v="617" actId="1076"/>
          <ac:picMkLst>
            <pc:docMk/>
            <pc:sldMk cId="17856823" sldId="299"/>
            <ac:picMk id="3" creationId="{8DAE4B64-4918-E52D-6DD5-76682EDF3BB2}"/>
          </ac:picMkLst>
        </pc:picChg>
        <pc:picChg chg="add mod">
          <ac:chgData name="Mrs Moir" userId="3d483297-4083-43f8-84f2-e3629a17ffb1" providerId="ADAL" clId="{21539D96-6166-4AD3-96D1-8C455224D850}" dt="2024-03-05T22:46:27.555" v="614" actId="1076"/>
          <ac:picMkLst>
            <pc:docMk/>
            <pc:sldMk cId="17856823" sldId="299"/>
            <ac:picMk id="4" creationId="{F262A622-9A2D-3A12-6B88-B584FA3629CE}"/>
          </ac:picMkLst>
        </pc:picChg>
        <pc:picChg chg="add del mod">
          <ac:chgData name="Mrs Moir" userId="3d483297-4083-43f8-84f2-e3629a17ffb1" providerId="ADAL" clId="{21539D96-6166-4AD3-96D1-8C455224D850}" dt="2024-03-05T22:36:42.026" v="543" actId="478"/>
          <ac:picMkLst>
            <pc:docMk/>
            <pc:sldMk cId="17856823" sldId="299"/>
            <ac:picMk id="5" creationId="{A0FAF7F2-5C1B-3CD9-60CB-B82FD9834C45}"/>
          </ac:picMkLst>
        </pc:picChg>
        <pc:picChg chg="add del mod">
          <ac:chgData name="Mrs Moir" userId="3d483297-4083-43f8-84f2-e3629a17ffb1" providerId="ADAL" clId="{21539D96-6166-4AD3-96D1-8C455224D850}" dt="2024-03-05T22:45:16.348" v="609" actId="478"/>
          <ac:picMkLst>
            <pc:docMk/>
            <pc:sldMk cId="17856823" sldId="299"/>
            <ac:picMk id="6" creationId="{E4BDCCA3-1FAA-B45A-1AFE-DAF0440A75A2}"/>
          </ac:picMkLst>
        </pc:picChg>
        <pc:picChg chg="add mod modCrop">
          <ac:chgData name="Mrs Moir" userId="3d483297-4083-43f8-84f2-e3629a17ffb1" providerId="ADAL" clId="{21539D96-6166-4AD3-96D1-8C455224D850}" dt="2024-03-05T22:47:29.621" v="626" actId="408"/>
          <ac:picMkLst>
            <pc:docMk/>
            <pc:sldMk cId="17856823" sldId="299"/>
            <ac:picMk id="7" creationId="{AF02A720-67C9-BE87-FAE7-E7F7755D0536}"/>
          </ac:picMkLst>
        </pc:picChg>
        <pc:picChg chg="add mod modCrop">
          <ac:chgData name="Mrs Moir" userId="3d483297-4083-43f8-84f2-e3629a17ffb1" providerId="ADAL" clId="{21539D96-6166-4AD3-96D1-8C455224D850}" dt="2024-03-05T22:47:29.621" v="626" actId="408"/>
          <ac:picMkLst>
            <pc:docMk/>
            <pc:sldMk cId="17856823" sldId="299"/>
            <ac:picMk id="8" creationId="{2C768845-D51B-9AEF-9887-059D94583807}"/>
          </ac:picMkLst>
        </pc:picChg>
        <pc:picChg chg="add mod modCrop">
          <ac:chgData name="Mrs Moir" userId="3d483297-4083-43f8-84f2-e3629a17ffb1" providerId="ADAL" clId="{21539D96-6166-4AD3-96D1-8C455224D850}" dt="2024-03-05T22:47:29.621" v="626" actId="408"/>
          <ac:picMkLst>
            <pc:docMk/>
            <pc:sldMk cId="17856823" sldId="299"/>
            <ac:picMk id="9" creationId="{C295392F-6118-C7FF-EA22-FB33BFD0D8D2}"/>
          </ac:picMkLst>
        </pc:picChg>
        <pc:picChg chg="add mod modCrop">
          <ac:chgData name="Mrs Moir" userId="3d483297-4083-43f8-84f2-e3629a17ffb1" providerId="ADAL" clId="{21539D96-6166-4AD3-96D1-8C455224D850}" dt="2024-03-05T22:47:29.621" v="626" actId="408"/>
          <ac:picMkLst>
            <pc:docMk/>
            <pc:sldMk cId="17856823" sldId="299"/>
            <ac:picMk id="10" creationId="{B0E40B0C-BE96-FB4C-E1D9-7B9C2FC6EE05}"/>
          </ac:picMkLst>
        </pc:picChg>
        <pc:picChg chg="add mod modCrop">
          <ac:chgData name="Mrs Moir" userId="3d483297-4083-43f8-84f2-e3629a17ffb1" providerId="ADAL" clId="{21539D96-6166-4AD3-96D1-8C455224D850}" dt="2024-03-05T22:47:29.621" v="626" actId="408"/>
          <ac:picMkLst>
            <pc:docMk/>
            <pc:sldMk cId="17856823" sldId="299"/>
            <ac:picMk id="11" creationId="{F7894A27-4D41-F168-E5CC-8854CC2B3FFC}"/>
          </ac:picMkLst>
        </pc:picChg>
        <pc:picChg chg="add mod modCrop">
          <ac:chgData name="Mrs Moir" userId="3d483297-4083-43f8-84f2-e3629a17ffb1" providerId="ADAL" clId="{21539D96-6166-4AD3-96D1-8C455224D850}" dt="2024-03-05T22:47:29.621" v="626" actId="408"/>
          <ac:picMkLst>
            <pc:docMk/>
            <pc:sldMk cId="17856823" sldId="299"/>
            <ac:picMk id="12" creationId="{909CE388-D796-03B8-3BF6-F9690D556DC9}"/>
          </ac:picMkLst>
        </pc:picChg>
        <pc:picChg chg="add mod">
          <ac:chgData name="Mrs Moir" userId="3d483297-4083-43f8-84f2-e3629a17ffb1" providerId="ADAL" clId="{21539D96-6166-4AD3-96D1-8C455224D850}" dt="2024-03-05T22:45:21.903" v="610" actId="1076"/>
          <ac:picMkLst>
            <pc:docMk/>
            <pc:sldMk cId="17856823" sldId="299"/>
            <ac:picMk id="13" creationId="{98033A07-C710-94CF-6143-85D7F6EA32EF}"/>
          </ac:picMkLst>
        </pc:picChg>
        <pc:picChg chg="add mod">
          <ac:chgData name="Mrs Moir" userId="3d483297-4083-43f8-84f2-e3629a17ffb1" providerId="ADAL" clId="{21539D96-6166-4AD3-96D1-8C455224D850}" dt="2024-03-05T22:45:35.937" v="613" actId="196"/>
          <ac:picMkLst>
            <pc:docMk/>
            <pc:sldMk cId="17856823" sldId="299"/>
            <ac:picMk id="14" creationId="{5F7DD0EA-524C-9EAA-9B26-4CDB091AC2BB}"/>
          </ac:picMkLst>
        </pc:picChg>
        <pc:picChg chg="add mod">
          <ac:chgData name="Mrs Moir" userId="3d483297-4083-43f8-84f2-e3629a17ffb1" providerId="ADAL" clId="{21539D96-6166-4AD3-96D1-8C455224D850}" dt="2024-03-05T22:47:42.564" v="629" actId="196"/>
          <ac:picMkLst>
            <pc:docMk/>
            <pc:sldMk cId="17856823" sldId="299"/>
            <ac:picMk id="15" creationId="{5B3E55D8-E1EF-85F3-611D-D0FCA7637EA4}"/>
          </ac:picMkLst>
        </pc:picChg>
        <pc:picChg chg="add mod">
          <ac:chgData name="Mrs Moir" userId="3d483297-4083-43f8-84f2-e3629a17ffb1" providerId="ADAL" clId="{21539D96-6166-4AD3-96D1-8C455224D850}" dt="2024-03-05T22:47:42.564" v="629" actId="196"/>
          <ac:picMkLst>
            <pc:docMk/>
            <pc:sldMk cId="17856823" sldId="299"/>
            <ac:picMk id="16" creationId="{0EE3D87D-583F-B8B0-93EC-1A1143E61E55}"/>
          </ac:picMkLst>
        </pc:picChg>
        <pc:picChg chg="add mod">
          <ac:chgData name="Mrs Moir" userId="3d483297-4083-43f8-84f2-e3629a17ffb1" providerId="ADAL" clId="{21539D96-6166-4AD3-96D1-8C455224D850}" dt="2024-03-05T22:47:42.564" v="629" actId="196"/>
          <ac:picMkLst>
            <pc:docMk/>
            <pc:sldMk cId="17856823" sldId="299"/>
            <ac:picMk id="17" creationId="{547968EC-E1ED-E6E4-1666-A7D218279441}"/>
          </ac:picMkLst>
        </pc:picChg>
        <pc:picChg chg="add mod">
          <ac:chgData name="Mrs Moir" userId="3d483297-4083-43f8-84f2-e3629a17ffb1" providerId="ADAL" clId="{21539D96-6166-4AD3-96D1-8C455224D850}" dt="2024-03-05T22:47:42.564" v="629" actId="196"/>
          <ac:picMkLst>
            <pc:docMk/>
            <pc:sldMk cId="17856823" sldId="299"/>
            <ac:picMk id="18" creationId="{8B0955E0-758A-D37A-06F9-8549672E3708}"/>
          </ac:picMkLst>
        </pc:picChg>
        <pc:picChg chg="add mod">
          <ac:chgData name="Mrs Moir" userId="3d483297-4083-43f8-84f2-e3629a17ffb1" providerId="ADAL" clId="{21539D96-6166-4AD3-96D1-8C455224D850}" dt="2024-03-05T22:47:42.564" v="629" actId="196"/>
          <ac:picMkLst>
            <pc:docMk/>
            <pc:sldMk cId="17856823" sldId="299"/>
            <ac:picMk id="19" creationId="{F66E9679-2252-DCAF-CC3E-796E54837036}"/>
          </ac:picMkLst>
        </pc:picChg>
        <pc:picChg chg="add mod">
          <ac:chgData name="Mrs Moir" userId="3d483297-4083-43f8-84f2-e3629a17ffb1" providerId="ADAL" clId="{21539D96-6166-4AD3-96D1-8C455224D850}" dt="2024-03-05T22:47:42.564" v="629" actId="196"/>
          <ac:picMkLst>
            <pc:docMk/>
            <pc:sldMk cId="17856823" sldId="299"/>
            <ac:picMk id="20" creationId="{7505834F-12DC-161E-DA51-7A3B198317E4}"/>
          </ac:picMkLst>
        </pc:picChg>
        <pc:picChg chg="add mod">
          <ac:chgData name="Mrs Moir" userId="3d483297-4083-43f8-84f2-e3629a17ffb1" providerId="ADAL" clId="{21539D96-6166-4AD3-96D1-8C455224D850}" dt="2024-03-05T22:46:32.019" v="616" actId="1076"/>
          <ac:picMkLst>
            <pc:docMk/>
            <pc:sldMk cId="17856823" sldId="299"/>
            <ac:picMk id="1026" creationId="{590B9594-B7BD-B88C-AB0E-111F39EBD8B1}"/>
          </ac:picMkLst>
        </pc:picChg>
      </pc:sldChg>
      <pc:sldChg chg="addSp modSp new del mod ord">
        <pc:chgData name="Mrs Moir" userId="3d483297-4083-43f8-84f2-e3629a17ffb1" providerId="ADAL" clId="{21539D96-6166-4AD3-96D1-8C455224D850}" dt="2024-06-16T19:57:11.292" v="7232" actId="2696"/>
        <pc:sldMkLst>
          <pc:docMk/>
          <pc:sldMk cId="1703822138" sldId="300"/>
        </pc:sldMkLst>
        <pc:picChg chg="add mod">
          <ac:chgData name="Mrs Moir" userId="3d483297-4083-43f8-84f2-e3629a17ffb1" providerId="ADAL" clId="{21539D96-6166-4AD3-96D1-8C455224D850}" dt="2024-03-05T22:58:07.087" v="691"/>
          <ac:picMkLst>
            <pc:docMk/>
            <pc:sldMk cId="1703822138" sldId="300"/>
            <ac:picMk id="2" creationId="{6C92E694-2C01-217A-BE61-4BA951A28DD8}"/>
          </ac:picMkLst>
        </pc:picChg>
        <pc:picChg chg="add mod">
          <ac:chgData name="Mrs Moir" userId="3d483297-4083-43f8-84f2-e3629a17ffb1" providerId="ADAL" clId="{21539D96-6166-4AD3-96D1-8C455224D850}" dt="2024-03-05T23:10:37.890" v="783"/>
          <ac:picMkLst>
            <pc:docMk/>
            <pc:sldMk cId="1703822138" sldId="300"/>
            <ac:picMk id="3" creationId="{E8C83B8F-6F58-666B-D41F-429E55E709EB}"/>
          </ac:picMkLst>
        </pc:picChg>
      </pc:sldChg>
      <pc:sldChg chg="addSp modSp new del mod">
        <pc:chgData name="Mrs Moir" userId="3d483297-4083-43f8-84f2-e3629a17ffb1" providerId="ADAL" clId="{21539D96-6166-4AD3-96D1-8C455224D850}" dt="2024-06-16T19:57:11.292" v="7232" actId="2696"/>
        <pc:sldMkLst>
          <pc:docMk/>
          <pc:sldMk cId="1160517434" sldId="301"/>
        </pc:sldMkLst>
        <pc:picChg chg="add mod modCrop">
          <ac:chgData name="Mrs Moir" userId="3d483297-4083-43f8-84f2-e3629a17ffb1" providerId="ADAL" clId="{21539D96-6166-4AD3-96D1-8C455224D850}" dt="2024-03-10T22:03:34.192" v="835" actId="1076"/>
          <ac:picMkLst>
            <pc:docMk/>
            <pc:sldMk cId="1160517434" sldId="301"/>
            <ac:picMk id="2" creationId="{FCB9D263-2DD7-C519-2D00-1F8C38871237}"/>
          </ac:picMkLst>
        </pc:picChg>
        <pc:picChg chg="add mod modCrop">
          <ac:chgData name="Mrs Moir" userId="3d483297-4083-43f8-84f2-e3629a17ffb1" providerId="ADAL" clId="{21539D96-6166-4AD3-96D1-8C455224D850}" dt="2024-03-10T22:03:16.283" v="832" actId="1076"/>
          <ac:picMkLst>
            <pc:docMk/>
            <pc:sldMk cId="1160517434" sldId="301"/>
            <ac:picMk id="3" creationId="{2774E4E5-E80B-5FF9-A37C-5BE19E13A1F8}"/>
          </ac:picMkLst>
        </pc:picChg>
        <pc:picChg chg="add mod modCrop">
          <ac:chgData name="Mrs Moir" userId="3d483297-4083-43f8-84f2-e3629a17ffb1" providerId="ADAL" clId="{21539D96-6166-4AD3-96D1-8C455224D850}" dt="2024-03-10T22:02:52.795" v="829" actId="1076"/>
          <ac:picMkLst>
            <pc:docMk/>
            <pc:sldMk cId="1160517434" sldId="301"/>
            <ac:picMk id="4" creationId="{488FA12C-6518-05E9-7D2A-A5B346EF35A1}"/>
          </ac:picMkLst>
        </pc:picChg>
        <pc:picChg chg="add mod modCrop">
          <ac:chgData name="Mrs Moir" userId="3d483297-4083-43f8-84f2-e3629a17ffb1" providerId="ADAL" clId="{21539D96-6166-4AD3-96D1-8C455224D850}" dt="2024-03-10T22:04:04.567" v="839"/>
          <ac:picMkLst>
            <pc:docMk/>
            <pc:sldMk cId="1160517434" sldId="301"/>
            <ac:picMk id="5" creationId="{31E909EC-A924-3D95-7EB6-DDEF227BE28C}"/>
          </ac:picMkLst>
        </pc:picChg>
        <pc:picChg chg="add mod modCrop">
          <ac:chgData name="Mrs Moir" userId="3d483297-4083-43f8-84f2-e3629a17ffb1" providerId="ADAL" clId="{21539D96-6166-4AD3-96D1-8C455224D850}" dt="2024-03-10T22:01:58.373" v="823" actId="1076"/>
          <ac:picMkLst>
            <pc:docMk/>
            <pc:sldMk cId="1160517434" sldId="301"/>
            <ac:picMk id="6" creationId="{AE4589A0-29ED-3057-C7F0-286A7A4DFF92}"/>
          </ac:picMkLst>
        </pc:picChg>
        <pc:picChg chg="add mod modCrop">
          <ac:chgData name="Mrs Moir" userId="3d483297-4083-43f8-84f2-e3629a17ffb1" providerId="ADAL" clId="{21539D96-6166-4AD3-96D1-8C455224D850}" dt="2024-03-10T22:01:36.096" v="820" actId="1076"/>
          <ac:picMkLst>
            <pc:docMk/>
            <pc:sldMk cId="1160517434" sldId="301"/>
            <ac:picMk id="7" creationId="{9E25180B-B68A-39E5-7183-99640A9418FC}"/>
          </ac:picMkLst>
        </pc:picChg>
        <pc:picChg chg="add mod modCrop">
          <ac:chgData name="Mrs Moir" userId="3d483297-4083-43f8-84f2-e3629a17ffb1" providerId="ADAL" clId="{21539D96-6166-4AD3-96D1-8C455224D850}" dt="2024-03-10T22:03:52.369" v="837" actId="732"/>
          <ac:picMkLst>
            <pc:docMk/>
            <pc:sldMk cId="1160517434" sldId="301"/>
            <ac:picMk id="8" creationId="{FDDC03A0-67F3-8306-3ADF-521439AEBD71}"/>
          </ac:picMkLst>
        </pc:picChg>
        <pc:picChg chg="add mod modCrop">
          <ac:chgData name="Mrs Moir" userId="3d483297-4083-43f8-84f2-e3629a17ffb1" providerId="ADAL" clId="{21539D96-6166-4AD3-96D1-8C455224D850}" dt="2024-03-10T22:00:56.982" v="814" actId="1076"/>
          <ac:picMkLst>
            <pc:docMk/>
            <pc:sldMk cId="1160517434" sldId="301"/>
            <ac:picMk id="9" creationId="{B01CEFD0-332C-3013-F46C-5095F4040F33}"/>
          </ac:picMkLst>
        </pc:picChg>
        <pc:picChg chg="add mod modCrop">
          <ac:chgData name="Mrs Moir" userId="3d483297-4083-43f8-84f2-e3629a17ffb1" providerId="ADAL" clId="{21539D96-6166-4AD3-96D1-8C455224D850}" dt="2024-03-10T22:00:36.794" v="811" actId="1076"/>
          <ac:picMkLst>
            <pc:docMk/>
            <pc:sldMk cId="1160517434" sldId="301"/>
            <ac:picMk id="10" creationId="{0177E334-2202-DC49-3A6A-4D1EAB9B58D2}"/>
          </ac:picMkLst>
        </pc:picChg>
        <pc:picChg chg="add mod">
          <ac:chgData name="Mrs Moir" userId="3d483297-4083-43f8-84f2-e3629a17ffb1" providerId="ADAL" clId="{21539D96-6166-4AD3-96D1-8C455224D850}" dt="2024-03-10T22:32:31.493" v="1047" actId="1076"/>
          <ac:picMkLst>
            <pc:docMk/>
            <pc:sldMk cId="1160517434" sldId="301"/>
            <ac:picMk id="11" creationId="{F93D4672-2312-7481-59E5-97038FAA9249}"/>
          </ac:picMkLst>
        </pc:picChg>
        <pc:picChg chg="add mod">
          <ac:chgData name="Mrs Moir" userId="3d483297-4083-43f8-84f2-e3629a17ffb1" providerId="ADAL" clId="{21539D96-6166-4AD3-96D1-8C455224D850}" dt="2024-03-10T22:32:28.760" v="1046" actId="1076"/>
          <ac:picMkLst>
            <pc:docMk/>
            <pc:sldMk cId="1160517434" sldId="301"/>
            <ac:picMk id="12" creationId="{E995A019-4249-8CC8-23BC-9F7ACC1EB949}"/>
          </ac:picMkLst>
        </pc:picChg>
        <pc:picChg chg="add mod">
          <ac:chgData name="Mrs Moir" userId="3d483297-4083-43f8-84f2-e3629a17ffb1" providerId="ADAL" clId="{21539D96-6166-4AD3-96D1-8C455224D850}" dt="2024-03-10T22:28:59.148" v="1026" actId="14100"/>
          <ac:picMkLst>
            <pc:docMk/>
            <pc:sldMk cId="1160517434" sldId="301"/>
            <ac:picMk id="1026" creationId="{6392D7CA-5CA8-EEC7-3B9F-ABFE31655512}"/>
          </ac:picMkLst>
        </pc:picChg>
      </pc:sldChg>
      <pc:sldChg chg="addSp new del ord">
        <pc:chgData name="Mrs Moir" userId="3d483297-4083-43f8-84f2-e3629a17ffb1" providerId="ADAL" clId="{21539D96-6166-4AD3-96D1-8C455224D850}" dt="2024-06-16T19:57:11.292" v="7232" actId="2696"/>
        <pc:sldMkLst>
          <pc:docMk/>
          <pc:sldMk cId="3862923008" sldId="302"/>
        </pc:sldMkLst>
        <pc:picChg chg="add">
          <ac:chgData name="Mrs Moir" userId="3d483297-4083-43f8-84f2-e3629a17ffb1" providerId="ADAL" clId="{21539D96-6166-4AD3-96D1-8C455224D850}" dt="2024-03-10T22:05:44.155" v="841"/>
          <ac:picMkLst>
            <pc:docMk/>
            <pc:sldMk cId="3862923008" sldId="302"/>
            <ac:picMk id="2" creationId="{8F005979-17E8-2835-6521-E918427CDAD9}"/>
          </ac:picMkLst>
        </pc:picChg>
      </pc:sldChg>
      <pc:sldChg chg="addSp delSp modSp new del mod ord">
        <pc:chgData name="Mrs Moir" userId="3d483297-4083-43f8-84f2-e3629a17ffb1" providerId="ADAL" clId="{21539D96-6166-4AD3-96D1-8C455224D850}" dt="2024-06-16T19:57:11.292" v="7232" actId="2696"/>
        <pc:sldMkLst>
          <pc:docMk/>
          <pc:sldMk cId="1930483158" sldId="303"/>
        </pc:sldMkLst>
        <pc:picChg chg="add mod modCrop">
          <ac:chgData name="Mrs Moir" userId="3d483297-4083-43f8-84f2-e3629a17ffb1" providerId="ADAL" clId="{21539D96-6166-4AD3-96D1-8C455224D850}" dt="2024-03-10T22:17:06.824" v="922" actId="1076"/>
          <ac:picMkLst>
            <pc:docMk/>
            <pc:sldMk cId="1930483158" sldId="303"/>
            <ac:picMk id="2" creationId="{A0161C15-0325-F6B3-B202-797B8ED213A3}"/>
          </ac:picMkLst>
        </pc:picChg>
        <pc:picChg chg="add mod modCrop">
          <ac:chgData name="Mrs Moir" userId="3d483297-4083-43f8-84f2-e3629a17ffb1" providerId="ADAL" clId="{21539D96-6166-4AD3-96D1-8C455224D850}" dt="2024-03-10T22:16:49.431" v="919" actId="1076"/>
          <ac:picMkLst>
            <pc:docMk/>
            <pc:sldMk cId="1930483158" sldId="303"/>
            <ac:picMk id="3" creationId="{D467DA6A-6E7F-8441-C88B-3FD0138BBDC2}"/>
          </ac:picMkLst>
        </pc:picChg>
        <pc:picChg chg="add mod modCrop">
          <ac:chgData name="Mrs Moir" userId="3d483297-4083-43f8-84f2-e3629a17ffb1" providerId="ADAL" clId="{21539D96-6166-4AD3-96D1-8C455224D850}" dt="2024-03-10T22:16:31.419" v="916" actId="1076"/>
          <ac:picMkLst>
            <pc:docMk/>
            <pc:sldMk cId="1930483158" sldId="303"/>
            <ac:picMk id="4" creationId="{A60C97C1-4FCD-8A7B-86DA-9D78DEEFE41B}"/>
          </ac:picMkLst>
        </pc:picChg>
        <pc:picChg chg="add mod modCrop">
          <ac:chgData name="Mrs Moir" userId="3d483297-4083-43f8-84f2-e3629a17ffb1" providerId="ADAL" clId="{21539D96-6166-4AD3-96D1-8C455224D850}" dt="2024-03-10T22:16:10.608" v="913" actId="1076"/>
          <ac:picMkLst>
            <pc:docMk/>
            <pc:sldMk cId="1930483158" sldId="303"/>
            <ac:picMk id="5" creationId="{5399EFF6-7A04-81CE-4E3F-EC69087BE147}"/>
          </ac:picMkLst>
        </pc:picChg>
        <pc:picChg chg="add mod modCrop">
          <ac:chgData name="Mrs Moir" userId="3d483297-4083-43f8-84f2-e3629a17ffb1" providerId="ADAL" clId="{21539D96-6166-4AD3-96D1-8C455224D850}" dt="2024-03-10T22:15:51.235" v="910" actId="1076"/>
          <ac:picMkLst>
            <pc:docMk/>
            <pc:sldMk cId="1930483158" sldId="303"/>
            <ac:picMk id="6" creationId="{8FA62D9F-EDD1-E3B1-0F78-A7A98943ECC6}"/>
          </ac:picMkLst>
        </pc:picChg>
        <pc:picChg chg="add mod modCrop">
          <ac:chgData name="Mrs Moir" userId="3d483297-4083-43f8-84f2-e3629a17ffb1" providerId="ADAL" clId="{21539D96-6166-4AD3-96D1-8C455224D850}" dt="2024-03-10T22:15:34.587" v="907" actId="1076"/>
          <ac:picMkLst>
            <pc:docMk/>
            <pc:sldMk cId="1930483158" sldId="303"/>
            <ac:picMk id="7" creationId="{3D171DD8-F7F7-FF94-DCC2-C79A756E2C05}"/>
          </ac:picMkLst>
        </pc:picChg>
        <pc:picChg chg="add mod">
          <ac:chgData name="Mrs Moir" userId="3d483297-4083-43f8-84f2-e3629a17ffb1" providerId="ADAL" clId="{21539D96-6166-4AD3-96D1-8C455224D850}" dt="2024-03-10T22:18:46.679" v="930"/>
          <ac:picMkLst>
            <pc:docMk/>
            <pc:sldMk cId="1930483158" sldId="303"/>
            <ac:picMk id="8" creationId="{333FAA5B-4545-F55B-9F05-D6ABA74C8FA3}"/>
          </ac:picMkLst>
        </pc:picChg>
        <pc:picChg chg="add mod">
          <ac:chgData name="Mrs Moir" userId="3d483297-4083-43f8-84f2-e3629a17ffb1" providerId="ADAL" clId="{21539D96-6166-4AD3-96D1-8C455224D850}" dt="2024-03-10T22:27:35.290" v="1016" actId="1076"/>
          <ac:picMkLst>
            <pc:docMk/>
            <pc:sldMk cId="1930483158" sldId="303"/>
            <ac:picMk id="9" creationId="{6B237744-577B-01C1-B25A-2B5E544C4BA0}"/>
          </ac:picMkLst>
        </pc:picChg>
        <pc:picChg chg="add mod">
          <ac:chgData name="Mrs Moir" userId="3d483297-4083-43f8-84f2-e3629a17ffb1" providerId="ADAL" clId="{21539D96-6166-4AD3-96D1-8C455224D850}" dt="2024-04-14T21:15:24.821" v="6491" actId="1076"/>
          <ac:picMkLst>
            <pc:docMk/>
            <pc:sldMk cId="1930483158" sldId="303"/>
            <ac:picMk id="10" creationId="{0B02DD0E-9996-AAC4-3EFD-C2CEC8821852}"/>
          </ac:picMkLst>
        </pc:picChg>
        <pc:picChg chg="add del mod">
          <ac:chgData name="Mrs Moir" userId="3d483297-4083-43f8-84f2-e3629a17ffb1" providerId="ADAL" clId="{21539D96-6166-4AD3-96D1-8C455224D850}" dt="2024-03-10T22:26:18.907" v="1010" actId="478"/>
          <ac:picMkLst>
            <pc:docMk/>
            <pc:sldMk cId="1930483158" sldId="303"/>
            <ac:picMk id="11" creationId="{613363A4-EB9F-0CE2-AD71-078218E8B07B}"/>
          </ac:picMkLst>
        </pc:picChg>
        <pc:picChg chg="add mod modCrop">
          <ac:chgData name="Mrs Moir" userId="3d483297-4083-43f8-84f2-e3629a17ffb1" providerId="ADAL" clId="{21539D96-6166-4AD3-96D1-8C455224D850}" dt="2024-03-10T22:27:40.208" v="1017" actId="1076"/>
          <ac:picMkLst>
            <pc:docMk/>
            <pc:sldMk cId="1930483158" sldId="303"/>
            <ac:picMk id="12" creationId="{30607E50-29F7-A0A7-5DD8-89139FC2C640}"/>
          </ac:picMkLst>
        </pc:picChg>
      </pc:sldChg>
      <pc:sldChg chg="delSp modSp add del mod ord">
        <pc:chgData name="Mrs Moir" userId="3d483297-4083-43f8-84f2-e3629a17ffb1" providerId="ADAL" clId="{21539D96-6166-4AD3-96D1-8C455224D850}" dt="2024-04-14T21:45:25" v="6686" actId="47"/>
        <pc:sldMkLst>
          <pc:docMk/>
          <pc:sldMk cId="1530157191" sldId="304"/>
        </pc:sldMkLst>
        <pc:spChg chg="del">
          <ac:chgData name="Mrs Moir" userId="3d483297-4083-43f8-84f2-e3629a17ffb1" providerId="ADAL" clId="{21539D96-6166-4AD3-96D1-8C455224D850}" dt="2024-03-11T22:47:54.289" v="1147" actId="478"/>
          <ac:spMkLst>
            <pc:docMk/>
            <pc:sldMk cId="1530157191" sldId="304"/>
            <ac:spMk id="2" creationId="{053386EF-82F2-7CEC-0BBA-7DF75D6CD70F}"/>
          </ac:spMkLst>
        </pc:spChg>
        <pc:spChg chg="mod">
          <ac:chgData name="Mrs Moir" userId="3d483297-4083-43f8-84f2-e3629a17ffb1" providerId="ADAL" clId="{21539D96-6166-4AD3-96D1-8C455224D850}" dt="2024-04-11T09:55:35.984" v="5729" actId="14100"/>
          <ac:spMkLst>
            <pc:docMk/>
            <pc:sldMk cId="1530157191" sldId="304"/>
            <ac:spMk id="3" creationId="{A1E2588A-12FF-E484-3E1A-CB63E17EDFC1}"/>
          </ac:spMkLst>
        </pc:spChg>
        <pc:spChg chg="del">
          <ac:chgData name="Mrs Moir" userId="3d483297-4083-43f8-84f2-e3629a17ffb1" providerId="ADAL" clId="{21539D96-6166-4AD3-96D1-8C455224D850}" dt="2024-03-11T22:47:12.374" v="1143" actId="478"/>
          <ac:spMkLst>
            <pc:docMk/>
            <pc:sldMk cId="1530157191" sldId="304"/>
            <ac:spMk id="4" creationId="{B9217510-E134-A6CC-98AE-C2242B3D15A8}"/>
          </ac:spMkLst>
        </pc:spChg>
        <pc:spChg chg="del">
          <ac:chgData name="Mrs Moir" userId="3d483297-4083-43f8-84f2-e3629a17ffb1" providerId="ADAL" clId="{21539D96-6166-4AD3-96D1-8C455224D850}" dt="2024-03-11T22:47:10.051" v="1142" actId="478"/>
          <ac:spMkLst>
            <pc:docMk/>
            <pc:sldMk cId="1530157191" sldId="304"/>
            <ac:spMk id="5" creationId="{4A930CD3-BA3A-E75B-ECA5-FEF81FD1AFC5}"/>
          </ac:spMkLst>
        </pc:spChg>
        <pc:spChg chg="del">
          <ac:chgData name="Mrs Moir" userId="3d483297-4083-43f8-84f2-e3629a17ffb1" providerId="ADAL" clId="{21539D96-6166-4AD3-96D1-8C455224D850}" dt="2024-03-11T22:47:48.120" v="1146" actId="478"/>
          <ac:spMkLst>
            <pc:docMk/>
            <pc:sldMk cId="1530157191" sldId="304"/>
            <ac:spMk id="6" creationId="{6C73572A-FEF9-DC06-538B-F12623D55173}"/>
          </ac:spMkLst>
        </pc:spChg>
        <pc:spChg chg="del">
          <ac:chgData name="Mrs Moir" userId="3d483297-4083-43f8-84f2-e3629a17ffb1" providerId="ADAL" clId="{21539D96-6166-4AD3-96D1-8C455224D850}" dt="2024-03-11T22:47:48.120" v="1146" actId="478"/>
          <ac:spMkLst>
            <pc:docMk/>
            <pc:sldMk cId="1530157191" sldId="304"/>
            <ac:spMk id="7" creationId="{E9DE63F3-102F-8C9C-5D1E-C04B625B37D2}"/>
          </ac:spMkLst>
        </pc:spChg>
        <pc:spChg chg="mod">
          <ac:chgData name="Mrs Moir" userId="3d483297-4083-43f8-84f2-e3629a17ffb1" providerId="ADAL" clId="{21539D96-6166-4AD3-96D1-8C455224D850}" dt="2024-04-11T09:55:16.434" v="5727" actId="14100"/>
          <ac:spMkLst>
            <pc:docMk/>
            <pc:sldMk cId="1530157191" sldId="304"/>
            <ac:spMk id="8" creationId="{7C4FAD80-EE1F-197C-B63C-68227212902B}"/>
          </ac:spMkLst>
        </pc:spChg>
        <pc:spChg chg="mod">
          <ac:chgData name="Mrs Moir" userId="3d483297-4083-43f8-84f2-e3629a17ffb1" providerId="ADAL" clId="{21539D96-6166-4AD3-96D1-8C455224D850}" dt="2024-04-11T09:55:28.535" v="5728" actId="14100"/>
          <ac:spMkLst>
            <pc:docMk/>
            <pc:sldMk cId="1530157191" sldId="304"/>
            <ac:spMk id="9" creationId="{B723625B-9223-8F2C-A92A-5A0E3174A22C}"/>
          </ac:spMkLst>
        </pc:spChg>
      </pc:sldChg>
      <pc:sldChg chg="delSp modSp add del mod ord">
        <pc:chgData name="Mrs Moir" userId="3d483297-4083-43f8-84f2-e3629a17ffb1" providerId="ADAL" clId="{21539D96-6166-4AD3-96D1-8C455224D850}" dt="2024-04-14T21:45:13.690" v="6685" actId="47"/>
        <pc:sldMkLst>
          <pc:docMk/>
          <pc:sldMk cId="2185502457" sldId="305"/>
        </pc:sldMkLst>
        <pc:spChg chg="del mod">
          <ac:chgData name="Mrs Moir" userId="3d483297-4083-43f8-84f2-e3629a17ffb1" providerId="ADAL" clId="{21539D96-6166-4AD3-96D1-8C455224D850}" dt="2024-04-11T09:55:56.226" v="5733" actId="478"/>
          <ac:spMkLst>
            <pc:docMk/>
            <pc:sldMk cId="2185502457" sldId="305"/>
            <ac:spMk id="2" creationId="{053386EF-82F2-7CEC-0BBA-7DF75D6CD70F}"/>
          </ac:spMkLst>
        </pc:spChg>
        <pc:spChg chg="del mod">
          <ac:chgData name="Mrs Moir" userId="3d483297-4083-43f8-84f2-e3629a17ffb1" providerId="ADAL" clId="{21539D96-6166-4AD3-96D1-8C455224D850}" dt="2024-04-11T09:55:52.521" v="5732" actId="478"/>
          <ac:spMkLst>
            <pc:docMk/>
            <pc:sldMk cId="2185502457" sldId="305"/>
            <ac:spMk id="3" creationId="{A1E2588A-12FF-E484-3E1A-CB63E17EDFC1}"/>
          </ac:spMkLst>
        </pc:spChg>
        <pc:spChg chg="mod">
          <ac:chgData name="Mrs Moir" userId="3d483297-4083-43f8-84f2-e3629a17ffb1" providerId="ADAL" clId="{21539D96-6166-4AD3-96D1-8C455224D850}" dt="2024-04-11T09:58:13.531" v="5743" actId="14100"/>
          <ac:spMkLst>
            <pc:docMk/>
            <pc:sldMk cId="2185502457" sldId="305"/>
            <ac:spMk id="6" creationId="{6C73572A-FEF9-DC06-538B-F12623D55173}"/>
          </ac:spMkLst>
        </pc:spChg>
        <pc:spChg chg="mod">
          <ac:chgData name="Mrs Moir" userId="3d483297-4083-43f8-84f2-e3629a17ffb1" providerId="ADAL" clId="{21539D96-6166-4AD3-96D1-8C455224D850}" dt="2024-04-11T09:58:08.060" v="5742" actId="14100"/>
          <ac:spMkLst>
            <pc:docMk/>
            <pc:sldMk cId="2185502457" sldId="305"/>
            <ac:spMk id="7" creationId="{E9DE63F3-102F-8C9C-5D1E-C04B625B37D2}"/>
          </ac:spMkLst>
        </pc:spChg>
        <pc:spChg chg="mod">
          <ac:chgData name="Mrs Moir" userId="3d483297-4083-43f8-84f2-e3629a17ffb1" providerId="ADAL" clId="{21539D96-6166-4AD3-96D1-8C455224D850}" dt="2024-04-11T09:57:54.160" v="5741" actId="14100"/>
          <ac:spMkLst>
            <pc:docMk/>
            <pc:sldMk cId="2185502457" sldId="305"/>
            <ac:spMk id="8" creationId="{7C4FAD80-EE1F-197C-B63C-68227212902B}"/>
          </ac:spMkLst>
        </pc:spChg>
        <pc:spChg chg="mod">
          <ac:chgData name="Mrs Moir" userId="3d483297-4083-43f8-84f2-e3629a17ffb1" providerId="ADAL" clId="{21539D96-6166-4AD3-96D1-8C455224D850}" dt="2024-04-14T21:44:15.675" v="6677" actId="20577"/>
          <ac:spMkLst>
            <pc:docMk/>
            <pc:sldMk cId="2185502457" sldId="305"/>
            <ac:spMk id="9" creationId="{B723625B-9223-8F2C-A92A-5A0E3174A22C}"/>
          </ac:spMkLst>
        </pc:spChg>
      </pc:sldChg>
      <pc:sldChg chg="delSp modSp add del mod ord replId">
        <pc:chgData name="Mrs Moir" userId="3d483297-4083-43f8-84f2-e3629a17ffb1" providerId="ADAL" clId="{21539D96-6166-4AD3-96D1-8C455224D850}" dt="2024-03-17T21:53:43.838" v="1780" actId="47"/>
        <pc:sldMkLst>
          <pc:docMk/>
          <pc:sldMk cId="3663819" sldId="306"/>
        </pc:sldMkLst>
        <pc:spChg chg="del mod">
          <ac:chgData name="Mrs Moir" userId="3d483297-4083-43f8-84f2-e3629a17ffb1" providerId="ADAL" clId="{21539D96-6166-4AD3-96D1-8C455224D850}" dt="2024-03-17T21:32:09.028" v="1641" actId="21"/>
          <ac:spMkLst>
            <pc:docMk/>
            <pc:sldMk cId="3663819" sldId="306"/>
            <ac:spMk id="3" creationId="{A1E2588A-12FF-E484-3E1A-CB63E17EDFC1}"/>
          </ac:spMkLst>
        </pc:spChg>
        <pc:spChg chg="del mod">
          <ac:chgData name="Mrs Moir" userId="3d483297-4083-43f8-84f2-e3629a17ffb1" providerId="ADAL" clId="{21539D96-6166-4AD3-96D1-8C455224D850}" dt="2024-03-17T21:49:18.603" v="1728" actId="21"/>
          <ac:spMkLst>
            <pc:docMk/>
            <pc:sldMk cId="3663819" sldId="306"/>
            <ac:spMk id="8" creationId="{7C4FAD80-EE1F-197C-B63C-68227212902B}"/>
          </ac:spMkLst>
        </pc:spChg>
        <pc:spChg chg="del mod">
          <ac:chgData name="Mrs Moir" userId="3d483297-4083-43f8-84f2-e3629a17ffb1" providerId="ADAL" clId="{21539D96-6166-4AD3-96D1-8C455224D850}" dt="2024-03-17T21:44:22.244" v="1701" actId="21"/>
          <ac:spMkLst>
            <pc:docMk/>
            <pc:sldMk cId="3663819" sldId="306"/>
            <ac:spMk id="9" creationId="{B723625B-9223-8F2C-A92A-5A0E3174A22C}"/>
          </ac:spMkLst>
        </pc:spChg>
      </pc:sldChg>
      <pc:sldChg chg="addSp delSp modSp add mod ord setBg delDesignElem">
        <pc:chgData name="Mrs Moir" userId="3d483297-4083-43f8-84f2-e3629a17ffb1" providerId="ADAL" clId="{21539D96-6166-4AD3-96D1-8C455224D850}" dt="2024-04-11T09:11:36.392" v="5287" actId="14100"/>
        <pc:sldMkLst>
          <pc:docMk/>
          <pc:sldMk cId="46387178" sldId="307"/>
        </pc:sldMkLst>
        <pc:spChg chg="del">
          <ac:chgData name="Mrs Moir" userId="3d483297-4083-43f8-84f2-e3629a17ffb1" providerId="ADAL" clId="{21539D96-6166-4AD3-96D1-8C455224D850}" dt="2024-03-17T18:32:46.973" v="1229"/>
          <ac:spMkLst>
            <pc:docMk/>
            <pc:sldMk cId="46387178" sldId="307"/>
            <ac:spMk id="7" creationId="{42A4FC2C-047E-45A5-965D-8E1E3BF09BC6}"/>
          </ac:spMkLst>
        </pc:spChg>
        <pc:spChg chg="mod">
          <ac:chgData name="Mrs Moir" userId="3d483297-4083-43f8-84f2-e3629a17ffb1" providerId="ADAL" clId="{21539D96-6166-4AD3-96D1-8C455224D850}" dt="2024-04-11T09:10:26.389" v="5284" actId="207"/>
          <ac:spMkLst>
            <pc:docMk/>
            <pc:sldMk cId="46387178" sldId="307"/>
            <ac:spMk id="10" creationId="{2DFAEED5-3417-6D2E-4E7E-88CB6F1AE20F}"/>
          </ac:spMkLst>
        </pc:spChg>
        <pc:spChg chg="mod">
          <ac:chgData name="Mrs Moir" userId="3d483297-4083-43f8-84f2-e3629a17ffb1" providerId="ADAL" clId="{21539D96-6166-4AD3-96D1-8C455224D850}" dt="2024-04-11T09:10:34.441" v="5285" actId="207"/>
          <ac:spMkLst>
            <pc:docMk/>
            <pc:sldMk cId="46387178" sldId="307"/>
            <ac:spMk id="12" creationId="{DC91C0CA-2B1E-F6DB-3B9D-700FC23B0910}"/>
          </ac:spMkLst>
        </pc:spChg>
        <pc:grpChg chg="mod">
          <ac:chgData name="Mrs Moir" userId="3d483297-4083-43f8-84f2-e3629a17ffb1" providerId="ADAL" clId="{21539D96-6166-4AD3-96D1-8C455224D850}" dt="2024-04-11T09:11:28.163" v="5286" actId="14100"/>
          <ac:grpSpMkLst>
            <pc:docMk/>
            <pc:sldMk cId="46387178" sldId="307"/>
            <ac:grpSpMk id="4" creationId="{E3051277-6B67-4834-A7E2-587E853519C3}"/>
          </ac:grpSpMkLst>
        </pc:grpChg>
        <pc:picChg chg="add mod">
          <ac:chgData name="Mrs Moir" userId="3d483297-4083-43f8-84f2-e3629a17ffb1" providerId="ADAL" clId="{21539D96-6166-4AD3-96D1-8C455224D850}" dt="2024-03-17T18:39:38.855" v="1297"/>
          <ac:picMkLst>
            <pc:docMk/>
            <pc:sldMk cId="46387178" sldId="307"/>
            <ac:picMk id="11" creationId="{5D68CE85-8421-3117-E208-4F88CA26CF60}"/>
          </ac:picMkLst>
        </pc:picChg>
        <pc:picChg chg="mod">
          <ac:chgData name="Mrs Moir" userId="3d483297-4083-43f8-84f2-e3629a17ffb1" providerId="ADAL" clId="{21539D96-6166-4AD3-96D1-8C455224D850}" dt="2024-04-11T09:11:36.392" v="5287" actId="14100"/>
          <ac:picMkLst>
            <pc:docMk/>
            <pc:sldMk cId="46387178" sldId="307"/>
            <ac:picMk id="17" creationId="{669F1033-5CE0-2B66-4FE0-25A2678512AC}"/>
          </ac:picMkLst>
        </pc:picChg>
        <pc:picChg chg="del mod">
          <ac:chgData name="Mrs Moir" userId="3d483297-4083-43f8-84f2-e3629a17ffb1" providerId="ADAL" clId="{21539D96-6166-4AD3-96D1-8C455224D850}" dt="2024-03-17T18:40:05.756" v="1300" actId="478"/>
          <ac:picMkLst>
            <pc:docMk/>
            <pc:sldMk cId="46387178" sldId="307"/>
            <ac:picMk id="18" creationId="{D4D25086-6B23-E0AB-74BB-62C9A455723B}"/>
          </ac:picMkLst>
        </pc:picChg>
        <pc:picChg chg="add mod">
          <ac:chgData name="Mrs Moir" userId="3d483297-4083-43f8-84f2-e3629a17ffb1" providerId="ADAL" clId="{21539D96-6166-4AD3-96D1-8C455224D850}" dt="2024-03-17T18:41:24.233" v="1310" actId="1076"/>
          <ac:picMkLst>
            <pc:docMk/>
            <pc:sldMk cId="46387178" sldId="307"/>
            <ac:picMk id="19" creationId="{C609AC9F-D605-D92F-4F52-0437B68F81C2}"/>
          </ac:picMkLst>
        </pc:picChg>
      </pc:sldChg>
      <pc:sldChg chg="addSp delSp modSp new mod ord">
        <pc:chgData name="Mrs Moir" userId="3d483297-4083-43f8-84f2-e3629a17ffb1" providerId="ADAL" clId="{21539D96-6166-4AD3-96D1-8C455224D850}" dt="2024-04-11T09:15:50.206" v="5318" actId="20577"/>
        <pc:sldMkLst>
          <pc:docMk/>
          <pc:sldMk cId="401346898" sldId="308"/>
        </pc:sldMkLst>
        <pc:spChg chg="add mod">
          <ac:chgData name="Mrs Moir" userId="3d483297-4083-43f8-84f2-e3629a17ffb1" providerId="ADAL" clId="{21539D96-6166-4AD3-96D1-8C455224D850}" dt="2024-04-11T09:15:50.206" v="5318" actId="20577"/>
          <ac:spMkLst>
            <pc:docMk/>
            <pc:sldMk cId="401346898" sldId="308"/>
            <ac:spMk id="3" creationId="{0F5793F3-F48F-8ADD-7855-3363CDB3B285}"/>
          </ac:spMkLst>
        </pc:spChg>
        <pc:picChg chg="add mod">
          <ac:chgData name="Mrs Moir" userId="3d483297-4083-43f8-84f2-e3629a17ffb1" providerId="ADAL" clId="{21539D96-6166-4AD3-96D1-8C455224D850}" dt="2024-03-17T18:39:44.381" v="1298"/>
          <ac:picMkLst>
            <pc:docMk/>
            <pc:sldMk cId="401346898" sldId="308"/>
            <ac:picMk id="2" creationId="{1E211721-7D1D-7E5D-2477-13CE9257A99D}"/>
          </ac:picMkLst>
        </pc:picChg>
        <pc:picChg chg="add del">
          <ac:chgData name="Mrs Moir" userId="3d483297-4083-43f8-84f2-e3629a17ffb1" providerId="ADAL" clId="{21539D96-6166-4AD3-96D1-8C455224D850}" dt="2024-03-17T18:46:27.260" v="1317" actId="21"/>
          <ac:picMkLst>
            <pc:docMk/>
            <pc:sldMk cId="401346898" sldId="308"/>
            <ac:picMk id="4" creationId="{32636BA6-D6D3-08F4-24B7-D7FB28FB2539}"/>
          </ac:picMkLst>
        </pc:picChg>
        <pc:picChg chg="add mod">
          <ac:chgData name="Mrs Moir" userId="3d483297-4083-43f8-84f2-e3629a17ffb1" providerId="ADAL" clId="{21539D96-6166-4AD3-96D1-8C455224D850}" dt="2024-03-17T18:50:58.401" v="1346" actId="1076"/>
          <ac:picMkLst>
            <pc:docMk/>
            <pc:sldMk cId="401346898" sldId="308"/>
            <ac:picMk id="5" creationId="{8A5A28F8-2673-0F66-A542-9BB62C6B0002}"/>
          </ac:picMkLst>
        </pc:picChg>
        <pc:picChg chg="add mod">
          <ac:chgData name="Mrs Moir" userId="3d483297-4083-43f8-84f2-e3629a17ffb1" providerId="ADAL" clId="{21539D96-6166-4AD3-96D1-8C455224D850}" dt="2024-03-17T21:57:25.580" v="1802" actId="14100"/>
          <ac:picMkLst>
            <pc:docMk/>
            <pc:sldMk cId="401346898" sldId="308"/>
            <ac:picMk id="6" creationId="{211C9394-701F-12D6-2601-E672F1A44DC2}"/>
          </ac:picMkLst>
        </pc:picChg>
      </pc:sldChg>
      <pc:sldChg chg="addSp delSp modSp new mod ord">
        <pc:chgData name="Mrs Moir" userId="3d483297-4083-43f8-84f2-e3629a17ffb1" providerId="ADAL" clId="{21539D96-6166-4AD3-96D1-8C455224D850}" dt="2024-03-17T22:00:49.896" v="1808"/>
        <pc:sldMkLst>
          <pc:docMk/>
          <pc:sldMk cId="391881093" sldId="309"/>
        </pc:sldMkLst>
        <pc:spChg chg="add mod">
          <ac:chgData name="Mrs Moir" userId="3d483297-4083-43f8-84f2-e3629a17ffb1" providerId="ADAL" clId="{21539D96-6166-4AD3-96D1-8C455224D850}" dt="2024-03-17T20:48:03.766" v="1429" actId="1076"/>
          <ac:spMkLst>
            <pc:docMk/>
            <pc:sldMk cId="391881093" sldId="309"/>
            <ac:spMk id="7" creationId="{E9DE63F3-102F-8C9C-5D1E-C04B625B37D2}"/>
          </ac:spMkLst>
        </pc:spChg>
        <pc:picChg chg="add mod">
          <ac:chgData name="Mrs Moir" userId="3d483297-4083-43f8-84f2-e3629a17ffb1" providerId="ADAL" clId="{21539D96-6166-4AD3-96D1-8C455224D850}" dt="2024-03-17T20:41:06.288" v="1380" actId="14100"/>
          <ac:picMkLst>
            <pc:docMk/>
            <pc:sldMk cId="391881093" sldId="309"/>
            <ac:picMk id="2" creationId="{9FAB1F5F-54F3-63E0-A57A-900108C2601A}"/>
          </ac:picMkLst>
        </pc:picChg>
        <pc:picChg chg="add del mod">
          <ac:chgData name="Mrs Moir" userId="3d483297-4083-43f8-84f2-e3629a17ffb1" providerId="ADAL" clId="{21539D96-6166-4AD3-96D1-8C455224D850}" dt="2024-03-17T20:41:44.793" v="1385" actId="478"/>
          <ac:picMkLst>
            <pc:docMk/>
            <pc:sldMk cId="391881093" sldId="309"/>
            <ac:picMk id="3" creationId="{93529B34-7323-5CC9-B7AF-F02E0C27E732}"/>
          </ac:picMkLst>
        </pc:picChg>
        <pc:picChg chg="add del mod modCrop">
          <ac:chgData name="Mrs Moir" userId="3d483297-4083-43f8-84f2-e3629a17ffb1" providerId="ADAL" clId="{21539D96-6166-4AD3-96D1-8C455224D850}" dt="2024-03-17T18:52:19.071" v="1348" actId="478"/>
          <ac:picMkLst>
            <pc:docMk/>
            <pc:sldMk cId="391881093" sldId="309"/>
            <ac:picMk id="4" creationId="{32636BA6-D6D3-08F4-24B7-D7FB28FB2539}"/>
          </ac:picMkLst>
        </pc:picChg>
        <pc:picChg chg="add mod modCrop">
          <ac:chgData name="Mrs Moir" userId="3d483297-4083-43f8-84f2-e3629a17ffb1" providerId="ADAL" clId="{21539D96-6166-4AD3-96D1-8C455224D850}" dt="2024-03-17T20:47:25.280" v="1426" actId="732"/>
          <ac:picMkLst>
            <pc:docMk/>
            <pc:sldMk cId="391881093" sldId="309"/>
            <ac:picMk id="5" creationId="{F5712607-2384-8A46-4242-5D28A4EB372C}"/>
          </ac:picMkLst>
        </pc:picChg>
        <pc:picChg chg="add mod">
          <ac:chgData name="Mrs Moir" userId="3d483297-4083-43f8-84f2-e3629a17ffb1" providerId="ADAL" clId="{21539D96-6166-4AD3-96D1-8C455224D850}" dt="2024-03-17T20:48:29.365" v="1431" actId="1076"/>
          <ac:picMkLst>
            <pc:docMk/>
            <pc:sldMk cId="391881093" sldId="309"/>
            <ac:picMk id="6" creationId="{43774170-EC0F-9BAF-076C-9E50424AE7D6}"/>
          </ac:picMkLst>
        </pc:picChg>
        <pc:picChg chg="add mod">
          <ac:chgData name="Mrs Moir" userId="3d483297-4083-43f8-84f2-e3629a17ffb1" providerId="ADAL" clId="{21539D96-6166-4AD3-96D1-8C455224D850}" dt="2024-03-17T21:55:33.020" v="1794" actId="1076"/>
          <ac:picMkLst>
            <pc:docMk/>
            <pc:sldMk cId="391881093" sldId="309"/>
            <ac:picMk id="8" creationId="{480B54AF-492C-5C30-CE53-7627B0723857}"/>
          </ac:picMkLst>
        </pc:picChg>
      </pc:sldChg>
      <pc:sldChg chg="addSp delSp modSp add mod ord">
        <pc:chgData name="Mrs Moir" userId="3d483297-4083-43f8-84f2-e3629a17ffb1" providerId="ADAL" clId="{21539D96-6166-4AD3-96D1-8C455224D850}" dt="2024-04-11T09:23:04.833" v="5409" actId="14100"/>
        <pc:sldMkLst>
          <pc:docMk/>
          <pc:sldMk cId="267536433" sldId="310"/>
        </pc:sldMkLst>
        <pc:spChg chg="mod">
          <ac:chgData name="Mrs Moir" userId="3d483297-4083-43f8-84f2-e3629a17ffb1" providerId="ADAL" clId="{21539D96-6166-4AD3-96D1-8C455224D850}" dt="2024-04-11T09:18:22.592" v="5322" actId="20577"/>
          <ac:spMkLst>
            <pc:docMk/>
            <pc:sldMk cId="267536433" sldId="310"/>
            <ac:spMk id="3" creationId="{0F5793F3-F48F-8ADD-7855-3363CDB3B285}"/>
          </ac:spMkLst>
        </pc:spChg>
        <pc:spChg chg="add mod">
          <ac:chgData name="Mrs Moir" userId="3d483297-4083-43f8-84f2-e3629a17ffb1" providerId="ADAL" clId="{21539D96-6166-4AD3-96D1-8C455224D850}" dt="2024-04-11T09:23:04.833" v="5409" actId="14100"/>
          <ac:spMkLst>
            <pc:docMk/>
            <pc:sldMk cId="267536433" sldId="310"/>
            <ac:spMk id="8" creationId="{7C4FAD80-EE1F-197C-B63C-68227212902B}"/>
          </ac:spMkLst>
        </pc:spChg>
        <pc:picChg chg="add mod">
          <ac:chgData name="Mrs Moir" userId="3d483297-4083-43f8-84f2-e3629a17ffb1" providerId="ADAL" clId="{21539D96-6166-4AD3-96D1-8C455224D850}" dt="2024-03-17T21:56:26.169" v="1799" actId="1076"/>
          <ac:picMkLst>
            <pc:docMk/>
            <pc:sldMk cId="267536433" sldId="310"/>
            <ac:picMk id="4" creationId="{9C4D11F2-9494-CE16-A136-8B23257543D3}"/>
          </ac:picMkLst>
        </pc:picChg>
        <pc:picChg chg="del">
          <ac:chgData name="Mrs Moir" userId="3d483297-4083-43f8-84f2-e3629a17ffb1" providerId="ADAL" clId="{21539D96-6166-4AD3-96D1-8C455224D850}" dt="2024-03-17T18:55:37.779" v="1352" actId="478"/>
          <ac:picMkLst>
            <pc:docMk/>
            <pc:sldMk cId="267536433" sldId="310"/>
            <ac:picMk id="5" creationId="{8A5A28F8-2673-0F66-A542-9BB62C6B0002}"/>
          </ac:picMkLst>
        </pc:picChg>
        <pc:picChg chg="add mod">
          <ac:chgData name="Mrs Moir" userId="3d483297-4083-43f8-84f2-e3629a17ffb1" providerId="ADAL" clId="{21539D96-6166-4AD3-96D1-8C455224D850}" dt="2024-03-17T18:58:31.721" v="1374" actId="1076"/>
          <ac:picMkLst>
            <pc:docMk/>
            <pc:sldMk cId="267536433" sldId="310"/>
            <ac:picMk id="1026" creationId="{A713992D-398E-E830-3EC2-F9AA5A8F708F}"/>
          </ac:picMkLst>
        </pc:picChg>
      </pc:sldChg>
      <pc:sldChg chg="addSp delSp modSp new mod ord">
        <pc:chgData name="Mrs Moir" userId="3d483297-4083-43f8-84f2-e3629a17ffb1" providerId="ADAL" clId="{21539D96-6166-4AD3-96D1-8C455224D850}" dt="2024-04-11T09:24:25.047" v="5411" actId="14100"/>
        <pc:sldMkLst>
          <pc:docMk/>
          <pc:sldMk cId="2679921674" sldId="311"/>
        </pc:sldMkLst>
        <pc:spChg chg="add mod">
          <ac:chgData name="Mrs Moir" userId="3d483297-4083-43f8-84f2-e3629a17ffb1" providerId="ADAL" clId="{21539D96-6166-4AD3-96D1-8C455224D850}" dt="2024-03-17T21:01:16.753" v="1441"/>
          <ac:spMkLst>
            <pc:docMk/>
            <pc:sldMk cId="2679921674" sldId="311"/>
            <ac:spMk id="3" creationId="{1B013D1B-B92A-C9AE-26A2-8FDC6E2451C5}"/>
          </ac:spMkLst>
        </pc:spChg>
        <pc:spChg chg="mod">
          <ac:chgData name="Mrs Moir" userId="3d483297-4083-43f8-84f2-e3629a17ffb1" providerId="ADAL" clId="{21539D96-6166-4AD3-96D1-8C455224D850}" dt="2024-03-17T21:01:16.753" v="1441"/>
          <ac:spMkLst>
            <pc:docMk/>
            <pc:sldMk cId="2679921674" sldId="311"/>
            <ac:spMk id="12" creationId="{DB42863F-6633-56B9-6420-F7357F617D0D}"/>
          </ac:spMkLst>
        </pc:spChg>
        <pc:spChg chg="mod">
          <ac:chgData name="Mrs Moir" userId="3d483297-4083-43f8-84f2-e3629a17ffb1" providerId="ADAL" clId="{21539D96-6166-4AD3-96D1-8C455224D850}" dt="2024-03-17T21:01:16.753" v="1441"/>
          <ac:spMkLst>
            <pc:docMk/>
            <pc:sldMk cId="2679921674" sldId="311"/>
            <ac:spMk id="13" creationId="{5A97BE85-8803-4A97-3463-F33A38D44966}"/>
          </ac:spMkLst>
        </pc:spChg>
        <pc:spChg chg="add mod">
          <ac:chgData name="Mrs Moir" userId="3d483297-4083-43f8-84f2-e3629a17ffb1" providerId="ADAL" clId="{21539D96-6166-4AD3-96D1-8C455224D850}" dt="2024-04-11T09:24:25.047" v="5411" actId="14100"/>
          <ac:spMkLst>
            <pc:docMk/>
            <pc:sldMk cId="2679921674" sldId="311"/>
            <ac:spMk id="23" creationId="{6C73572A-FEF9-DC06-538B-F12623D55173}"/>
          </ac:spMkLst>
        </pc:spChg>
        <pc:grpChg chg="add mod">
          <ac:chgData name="Mrs Moir" userId="3d483297-4083-43f8-84f2-e3629a17ffb1" providerId="ADAL" clId="{21539D96-6166-4AD3-96D1-8C455224D850}" dt="2024-03-17T21:16:23.598" v="1577" actId="1076"/>
          <ac:grpSpMkLst>
            <pc:docMk/>
            <pc:sldMk cId="2679921674" sldId="311"/>
            <ac:grpSpMk id="10" creationId="{B99D7901-1E28-A3BB-EB98-C64A9EA8C432}"/>
          </ac:grpSpMkLst>
        </pc:grpChg>
        <pc:picChg chg="add mod">
          <ac:chgData name="Mrs Moir" userId="3d483297-4083-43f8-84f2-e3629a17ffb1" providerId="ADAL" clId="{21539D96-6166-4AD3-96D1-8C455224D850}" dt="2024-03-17T21:01:16.753" v="1441"/>
          <ac:picMkLst>
            <pc:docMk/>
            <pc:sldMk cId="2679921674" sldId="311"/>
            <ac:picMk id="2" creationId="{FFC4C076-BD20-64D3-D069-90C163595FE4}"/>
          </ac:picMkLst>
        </pc:picChg>
        <pc:picChg chg="add mod">
          <ac:chgData name="Mrs Moir" userId="3d483297-4083-43f8-84f2-e3629a17ffb1" providerId="ADAL" clId="{21539D96-6166-4AD3-96D1-8C455224D850}" dt="2024-03-17T21:17:05.609" v="1579" actId="1076"/>
          <ac:picMkLst>
            <pc:docMk/>
            <pc:sldMk cId="2679921674" sldId="311"/>
            <ac:picMk id="4" creationId="{E2A8E76A-B79C-8BE5-1501-FD7DA8684C53}"/>
          </ac:picMkLst>
        </pc:picChg>
        <pc:picChg chg="add mod">
          <ac:chgData name="Mrs Moir" userId="3d483297-4083-43f8-84f2-e3629a17ffb1" providerId="ADAL" clId="{21539D96-6166-4AD3-96D1-8C455224D850}" dt="2024-03-17T21:01:16.753" v="1441"/>
          <ac:picMkLst>
            <pc:docMk/>
            <pc:sldMk cId="2679921674" sldId="311"/>
            <ac:picMk id="5" creationId="{3254325E-D819-3AEC-A0F4-4A052DAC83A0}"/>
          </ac:picMkLst>
        </pc:picChg>
        <pc:picChg chg="add mod">
          <ac:chgData name="Mrs Moir" userId="3d483297-4083-43f8-84f2-e3629a17ffb1" providerId="ADAL" clId="{21539D96-6166-4AD3-96D1-8C455224D850}" dt="2024-03-17T21:01:16.753" v="1441"/>
          <ac:picMkLst>
            <pc:docMk/>
            <pc:sldMk cId="2679921674" sldId="311"/>
            <ac:picMk id="6" creationId="{3973DCA2-DFB9-52F2-DC62-250770EE8A43}"/>
          </ac:picMkLst>
        </pc:picChg>
        <pc:picChg chg="add mod">
          <ac:chgData name="Mrs Moir" userId="3d483297-4083-43f8-84f2-e3629a17ffb1" providerId="ADAL" clId="{21539D96-6166-4AD3-96D1-8C455224D850}" dt="2024-03-17T21:01:16.753" v="1441"/>
          <ac:picMkLst>
            <pc:docMk/>
            <pc:sldMk cId="2679921674" sldId="311"/>
            <ac:picMk id="7" creationId="{9EBD5D39-FEB7-DD16-5A0C-F814B52C2358}"/>
          </ac:picMkLst>
        </pc:picChg>
        <pc:picChg chg="add mod">
          <ac:chgData name="Mrs Moir" userId="3d483297-4083-43f8-84f2-e3629a17ffb1" providerId="ADAL" clId="{21539D96-6166-4AD3-96D1-8C455224D850}" dt="2024-03-17T21:16:45.572" v="1578" actId="1076"/>
          <ac:picMkLst>
            <pc:docMk/>
            <pc:sldMk cId="2679921674" sldId="311"/>
            <ac:picMk id="8" creationId="{FF8E9066-4ACB-0C46-4CBA-103DD57C025D}"/>
          </ac:picMkLst>
        </pc:picChg>
        <pc:picChg chg="add del mod">
          <ac:chgData name="Mrs Moir" userId="3d483297-4083-43f8-84f2-e3629a17ffb1" providerId="ADAL" clId="{21539D96-6166-4AD3-96D1-8C455224D850}" dt="2024-03-17T21:09:12.571" v="1534" actId="478"/>
          <ac:picMkLst>
            <pc:docMk/>
            <pc:sldMk cId="2679921674" sldId="311"/>
            <ac:picMk id="9" creationId="{63DF3362-3FBF-DBD9-6C00-0148526FA659}"/>
          </ac:picMkLst>
        </pc:picChg>
        <pc:picChg chg="mod">
          <ac:chgData name="Mrs Moir" userId="3d483297-4083-43f8-84f2-e3629a17ffb1" providerId="ADAL" clId="{21539D96-6166-4AD3-96D1-8C455224D850}" dt="2024-03-17T21:01:16.753" v="1441"/>
          <ac:picMkLst>
            <pc:docMk/>
            <pc:sldMk cId="2679921674" sldId="311"/>
            <ac:picMk id="11" creationId="{0A88937B-576B-23B0-A555-EB5291D46087}"/>
          </ac:picMkLst>
        </pc:picChg>
        <pc:picChg chg="add mod">
          <ac:chgData name="Mrs Moir" userId="3d483297-4083-43f8-84f2-e3629a17ffb1" providerId="ADAL" clId="{21539D96-6166-4AD3-96D1-8C455224D850}" dt="2024-03-17T21:01:16.753" v="1441"/>
          <ac:picMkLst>
            <pc:docMk/>
            <pc:sldMk cId="2679921674" sldId="311"/>
            <ac:picMk id="14" creationId="{DA748622-2147-DD63-B1FD-2BD333396145}"/>
          </ac:picMkLst>
        </pc:picChg>
        <pc:picChg chg="add mod ord">
          <ac:chgData name="Mrs Moir" userId="3d483297-4083-43f8-84f2-e3629a17ffb1" providerId="ADAL" clId="{21539D96-6166-4AD3-96D1-8C455224D850}" dt="2024-03-17T21:03:26.643" v="1454" actId="1076"/>
          <ac:picMkLst>
            <pc:docMk/>
            <pc:sldMk cId="2679921674" sldId="311"/>
            <ac:picMk id="15" creationId="{D295C750-A535-8C2D-9954-AB695C6EB9BD}"/>
          </ac:picMkLst>
        </pc:picChg>
        <pc:picChg chg="add mod">
          <ac:chgData name="Mrs Moir" userId="3d483297-4083-43f8-84f2-e3629a17ffb1" providerId="ADAL" clId="{21539D96-6166-4AD3-96D1-8C455224D850}" dt="2024-03-17T21:08:02.012" v="1523" actId="14100"/>
          <ac:picMkLst>
            <pc:docMk/>
            <pc:sldMk cId="2679921674" sldId="311"/>
            <ac:picMk id="16" creationId="{5F9BD11D-0BC6-9615-6F6A-4AD7B2B0C9C1}"/>
          </ac:picMkLst>
        </pc:picChg>
        <pc:picChg chg="add mod">
          <ac:chgData name="Mrs Moir" userId="3d483297-4083-43f8-84f2-e3629a17ffb1" providerId="ADAL" clId="{21539D96-6166-4AD3-96D1-8C455224D850}" dt="2024-03-17T21:08:09.826" v="1524" actId="1076"/>
          <ac:picMkLst>
            <pc:docMk/>
            <pc:sldMk cId="2679921674" sldId="311"/>
            <ac:picMk id="17" creationId="{AC89300D-C3CD-571B-A652-64804E8E8171}"/>
          </ac:picMkLst>
        </pc:picChg>
        <pc:picChg chg="add mod">
          <ac:chgData name="Mrs Moir" userId="3d483297-4083-43f8-84f2-e3629a17ffb1" providerId="ADAL" clId="{21539D96-6166-4AD3-96D1-8C455224D850}" dt="2024-03-17T21:07:49.333" v="1521" actId="1076"/>
          <ac:picMkLst>
            <pc:docMk/>
            <pc:sldMk cId="2679921674" sldId="311"/>
            <ac:picMk id="18" creationId="{985D9D46-FDE0-E296-3C87-B7B482A04410}"/>
          </ac:picMkLst>
        </pc:picChg>
        <pc:picChg chg="add mod">
          <ac:chgData name="Mrs Moir" userId="3d483297-4083-43f8-84f2-e3629a17ffb1" providerId="ADAL" clId="{21539D96-6166-4AD3-96D1-8C455224D850}" dt="2024-03-17T21:08:27.400" v="1527" actId="1076"/>
          <ac:picMkLst>
            <pc:docMk/>
            <pc:sldMk cId="2679921674" sldId="311"/>
            <ac:picMk id="19" creationId="{DAC22A92-CE26-D9B4-429D-E3D9293858E3}"/>
          </ac:picMkLst>
        </pc:picChg>
        <pc:picChg chg="add mod">
          <ac:chgData name="Mrs Moir" userId="3d483297-4083-43f8-84f2-e3629a17ffb1" providerId="ADAL" clId="{21539D96-6166-4AD3-96D1-8C455224D850}" dt="2024-03-17T21:08:47.171" v="1531" actId="1076"/>
          <ac:picMkLst>
            <pc:docMk/>
            <pc:sldMk cId="2679921674" sldId="311"/>
            <ac:picMk id="20" creationId="{7FD917BD-E675-3C9C-BB41-28C7E592C37C}"/>
          </ac:picMkLst>
        </pc:picChg>
        <pc:picChg chg="add mod">
          <ac:chgData name="Mrs Moir" userId="3d483297-4083-43f8-84f2-e3629a17ffb1" providerId="ADAL" clId="{21539D96-6166-4AD3-96D1-8C455224D850}" dt="2024-03-17T21:19:11.617" v="1587" actId="1076"/>
          <ac:picMkLst>
            <pc:docMk/>
            <pc:sldMk cId="2679921674" sldId="311"/>
            <ac:picMk id="21" creationId="{690B77F8-7AAF-D3DE-C30F-ABE85E959DC0}"/>
          </ac:picMkLst>
        </pc:picChg>
        <pc:picChg chg="add mod">
          <ac:chgData name="Mrs Moir" userId="3d483297-4083-43f8-84f2-e3629a17ffb1" providerId="ADAL" clId="{21539D96-6166-4AD3-96D1-8C455224D850}" dt="2024-03-17T21:13:55.021" v="1551" actId="688"/>
          <ac:picMkLst>
            <pc:docMk/>
            <pc:sldMk cId="2679921674" sldId="311"/>
            <ac:picMk id="22" creationId="{9CB010DA-3E5F-4CFB-64E2-1B7A77DE44F2}"/>
          </ac:picMkLst>
        </pc:picChg>
        <pc:picChg chg="add mod">
          <ac:chgData name="Mrs Moir" userId="3d483297-4083-43f8-84f2-e3629a17ffb1" providerId="ADAL" clId="{21539D96-6166-4AD3-96D1-8C455224D850}" dt="2024-03-17T21:18:29.830" v="1586" actId="1076"/>
          <ac:picMkLst>
            <pc:docMk/>
            <pc:sldMk cId="2679921674" sldId="311"/>
            <ac:picMk id="24" creationId="{A86EFAE7-CD4A-913A-A0AB-C5D250A3C807}"/>
          </ac:picMkLst>
        </pc:picChg>
      </pc:sldChg>
      <pc:sldChg chg="addSp delSp modSp new mod ord">
        <pc:chgData name="Mrs Moir" userId="3d483297-4083-43f8-84f2-e3629a17ffb1" providerId="ADAL" clId="{21539D96-6166-4AD3-96D1-8C455224D850}" dt="2024-04-11T09:27:24.402" v="5434" actId="20577"/>
        <pc:sldMkLst>
          <pc:docMk/>
          <pc:sldMk cId="4089106726" sldId="312"/>
        </pc:sldMkLst>
        <pc:spChg chg="add mod">
          <ac:chgData name="Mrs Moir" userId="3d483297-4083-43f8-84f2-e3629a17ffb1" providerId="ADAL" clId="{21539D96-6166-4AD3-96D1-8C455224D850}" dt="2024-04-11T09:27:24.402" v="5434" actId="20577"/>
          <ac:spMkLst>
            <pc:docMk/>
            <pc:sldMk cId="4089106726" sldId="312"/>
            <ac:spMk id="9" creationId="{B723625B-9223-8F2C-A92A-5A0E3174A22C}"/>
          </ac:spMkLst>
        </pc:spChg>
        <pc:picChg chg="add mod">
          <ac:chgData name="Mrs Moir" userId="3d483297-4083-43f8-84f2-e3629a17ffb1" providerId="ADAL" clId="{21539D96-6166-4AD3-96D1-8C455224D850}" dt="2024-03-17T21:35:08.178" v="1661"/>
          <ac:picMkLst>
            <pc:docMk/>
            <pc:sldMk cId="4089106726" sldId="312"/>
            <ac:picMk id="2" creationId="{C7DA0D14-77EC-FEE5-6361-752368F740AD}"/>
          </ac:picMkLst>
        </pc:picChg>
        <pc:picChg chg="add mod">
          <ac:chgData name="Mrs Moir" userId="3d483297-4083-43f8-84f2-e3629a17ffb1" providerId="ADAL" clId="{21539D96-6166-4AD3-96D1-8C455224D850}" dt="2024-03-17T21:44:13.300" v="1700" actId="1076"/>
          <ac:picMkLst>
            <pc:docMk/>
            <pc:sldMk cId="4089106726" sldId="312"/>
            <ac:picMk id="3" creationId="{2E086422-1380-49D1-2E2C-E65088A99880}"/>
          </ac:picMkLst>
        </pc:picChg>
        <pc:picChg chg="add del mod">
          <ac:chgData name="Mrs Moir" userId="3d483297-4083-43f8-84f2-e3629a17ffb1" providerId="ADAL" clId="{21539D96-6166-4AD3-96D1-8C455224D850}" dt="2024-03-17T21:39:35.582" v="1666" actId="478"/>
          <ac:picMkLst>
            <pc:docMk/>
            <pc:sldMk cId="4089106726" sldId="312"/>
            <ac:picMk id="4" creationId="{C7027841-0171-596E-FD7B-29C965701067}"/>
          </ac:picMkLst>
        </pc:picChg>
        <pc:picChg chg="add mod">
          <ac:chgData name="Mrs Moir" userId="3d483297-4083-43f8-84f2-e3629a17ffb1" providerId="ADAL" clId="{21539D96-6166-4AD3-96D1-8C455224D850}" dt="2024-03-17T21:47:07.356" v="1718" actId="1076"/>
          <ac:picMkLst>
            <pc:docMk/>
            <pc:sldMk cId="4089106726" sldId="312"/>
            <ac:picMk id="5" creationId="{431EF61C-E06E-9C98-EE5B-3F3811F12B8E}"/>
          </ac:picMkLst>
        </pc:picChg>
        <pc:picChg chg="add mod">
          <ac:chgData name="Mrs Moir" userId="3d483297-4083-43f8-84f2-e3629a17ffb1" providerId="ADAL" clId="{21539D96-6166-4AD3-96D1-8C455224D850}" dt="2024-03-17T21:44:06.601" v="1698" actId="1076"/>
          <ac:picMkLst>
            <pc:docMk/>
            <pc:sldMk cId="4089106726" sldId="312"/>
            <ac:picMk id="6" creationId="{F95440DB-716F-38F8-C4DC-58FD3528AA14}"/>
          </ac:picMkLst>
        </pc:picChg>
        <pc:picChg chg="add mod">
          <ac:chgData name="Mrs Moir" userId="3d483297-4083-43f8-84f2-e3629a17ffb1" providerId="ADAL" clId="{21539D96-6166-4AD3-96D1-8C455224D850}" dt="2024-03-17T21:44:57.964" v="1705" actId="1076"/>
          <ac:picMkLst>
            <pc:docMk/>
            <pc:sldMk cId="4089106726" sldId="312"/>
            <ac:picMk id="7" creationId="{71FE946A-FF2A-A48B-AEB7-B6E9CB250093}"/>
          </ac:picMkLst>
        </pc:picChg>
        <pc:picChg chg="add mod modCrop">
          <ac:chgData name="Mrs Moir" userId="3d483297-4083-43f8-84f2-e3629a17ffb1" providerId="ADAL" clId="{21539D96-6166-4AD3-96D1-8C455224D850}" dt="2024-03-17T21:47:00.587" v="1717" actId="1076"/>
          <ac:picMkLst>
            <pc:docMk/>
            <pc:sldMk cId="4089106726" sldId="312"/>
            <ac:picMk id="8" creationId="{0BEE4B3B-A998-6931-4255-76DB098E9BB8}"/>
          </ac:picMkLst>
        </pc:picChg>
        <pc:picChg chg="add mod">
          <ac:chgData name="Mrs Moir" userId="3d483297-4083-43f8-84f2-e3629a17ffb1" providerId="ADAL" clId="{21539D96-6166-4AD3-96D1-8C455224D850}" dt="2024-03-17T21:47:21.972" v="1720" actId="1076"/>
          <ac:picMkLst>
            <pc:docMk/>
            <pc:sldMk cId="4089106726" sldId="312"/>
            <ac:picMk id="10" creationId="{E92F0B22-A1E2-7508-83EB-BA630EAA1A6E}"/>
          </ac:picMkLst>
        </pc:picChg>
        <pc:picChg chg="add mod">
          <ac:chgData name="Mrs Moir" userId="3d483297-4083-43f8-84f2-e3629a17ffb1" providerId="ADAL" clId="{21539D96-6166-4AD3-96D1-8C455224D850}" dt="2024-03-17T21:47:37.342" v="1722" actId="1076"/>
          <ac:picMkLst>
            <pc:docMk/>
            <pc:sldMk cId="4089106726" sldId="312"/>
            <ac:picMk id="11" creationId="{34B1E9FD-E5D8-3E44-11D5-935B588EF8D3}"/>
          </ac:picMkLst>
        </pc:picChg>
        <pc:picChg chg="add mod">
          <ac:chgData name="Mrs Moir" userId="3d483297-4083-43f8-84f2-e3629a17ffb1" providerId="ADAL" clId="{21539D96-6166-4AD3-96D1-8C455224D850}" dt="2024-03-17T21:47:48.487" v="1725" actId="1076"/>
          <ac:picMkLst>
            <pc:docMk/>
            <pc:sldMk cId="4089106726" sldId="312"/>
            <ac:picMk id="12" creationId="{EEE9C60B-2010-3EFC-1627-8DC226A7742B}"/>
          </ac:picMkLst>
        </pc:picChg>
        <pc:picChg chg="add mod">
          <ac:chgData name="Mrs Moir" userId="3d483297-4083-43f8-84f2-e3629a17ffb1" providerId="ADAL" clId="{21539D96-6166-4AD3-96D1-8C455224D850}" dt="2024-03-17T21:54:04.875" v="1782" actId="1076"/>
          <ac:picMkLst>
            <pc:docMk/>
            <pc:sldMk cId="4089106726" sldId="312"/>
            <ac:picMk id="13" creationId="{1D4F3246-0343-5FE4-AFAA-198B29556DC6}"/>
          </ac:picMkLst>
        </pc:picChg>
      </pc:sldChg>
      <pc:sldChg chg="addSp delSp modSp new mod ord">
        <pc:chgData name="Mrs Moir" userId="3d483297-4083-43f8-84f2-e3629a17ffb1" providerId="ADAL" clId="{21539D96-6166-4AD3-96D1-8C455224D850}" dt="2024-04-26T08:53:08.857" v="6988" actId="164"/>
        <pc:sldMkLst>
          <pc:docMk/>
          <pc:sldMk cId="2892886692" sldId="313"/>
        </pc:sldMkLst>
        <pc:spChg chg="add mod">
          <ac:chgData name="Mrs Moir" userId="3d483297-4083-43f8-84f2-e3629a17ffb1" providerId="ADAL" clId="{21539D96-6166-4AD3-96D1-8C455224D850}" dt="2024-03-17T21:49:10.970" v="1727"/>
          <ac:spMkLst>
            <pc:docMk/>
            <pc:sldMk cId="2892886692" sldId="313"/>
            <ac:spMk id="2" creationId="{88E06997-A41D-D1E1-18BF-4D09F0C10817}"/>
          </ac:spMkLst>
        </pc:spChg>
        <pc:spChg chg="mod">
          <ac:chgData name="Mrs Moir" userId="3d483297-4083-43f8-84f2-e3629a17ffb1" providerId="ADAL" clId="{21539D96-6166-4AD3-96D1-8C455224D850}" dt="2024-03-17T21:49:10.970" v="1727"/>
          <ac:spMkLst>
            <pc:docMk/>
            <pc:sldMk cId="2892886692" sldId="313"/>
            <ac:spMk id="6" creationId="{1B23C2B7-AA98-A577-1104-069534E7AE03}"/>
          </ac:spMkLst>
        </pc:spChg>
        <pc:spChg chg="mod">
          <ac:chgData name="Mrs Moir" userId="3d483297-4083-43f8-84f2-e3629a17ffb1" providerId="ADAL" clId="{21539D96-6166-4AD3-96D1-8C455224D850}" dt="2024-03-17T21:49:10.970" v="1727"/>
          <ac:spMkLst>
            <pc:docMk/>
            <pc:sldMk cId="2892886692" sldId="313"/>
            <ac:spMk id="7" creationId="{AAF52674-66CC-94C9-A38C-DA500C0FB9F1}"/>
          </ac:spMkLst>
        </pc:spChg>
        <pc:spChg chg="add mod">
          <ac:chgData name="Mrs Moir" userId="3d483297-4083-43f8-84f2-e3629a17ffb1" providerId="ADAL" clId="{21539D96-6166-4AD3-96D1-8C455224D850}" dt="2024-04-26T08:53:08.857" v="6988" actId="164"/>
          <ac:spMkLst>
            <pc:docMk/>
            <pc:sldMk cId="2892886692" sldId="313"/>
            <ac:spMk id="15" creationId="{BA36F299-3A5D-8F22-5F00-E12241D90C73}"/>
          </ac:spMkLst>
        </pc:spChg>
        <pc:spChg chg="mod">
          <ac:chgData name="Mrs Moir" userId="3d483297-4083-43f8-84f2-e3629a17ffb1" providerId="ADAL" clId="{21539D96-6166-4AD3-96D1-8C455224D850}" dt="2024-03-17T21:49:10.970" v="1727"/>
          <ac:spMkLst>
            <pc:docMk/>
            <pc:sldMk cId="2892886692" sldId="313"/>
            <ac:spMk id="18" creationId="{4DCC3F5C-2426-3F90-EBB7-BA510AAFDD51}"/>
          </ac:spMkLst>
        </pc:spChg>
        <pc:spChg chg="mod">
          <ac:chgData name="Mrs Moir" userId="3d483297-4083-43f8-84f2-e3629a17ffb1" providerId="ADAL" clId="{21539D96-6166-4AD3-96D1-8C455224D850}" dt="2024-03-17T21:49:10.970" v="1727"/>
          <ac:spMkLst>
            <pc:docMk/>
            <pc:sldMk cId="2892886692" sldId="313"/>
            <ac:spMk id="19" creationId="{0D6EDD10-9A1C-A2CE-A37F-39A649B63CB2}"/>
          </ac:spMkLst>
        </pc:spChg>
        <pc:spChg chg="add mod">
          <ac:chgData name="Mrs Moir" userId="3d483297-4083-43f8-84f2-e3629a17ffb1" providerId="ADAL" clId="{21539D96-6166-4AD3-96D1-8C455224D850}" dt="2024-04-26T08:53:08.857" v="6988" actId="164"/>
          <ac:spMkLst>
            <pc:docMk/>
            <pc:sldMk cId="2892886692" sldId="313"/>
            <ac:spMk id="20" creationId="{300A481C-6E16-3C08-D6B9-AD8FD810C314}"/>
          </ac:spMkLst>
        </pc:spChg>
        <pc:spChg chg="add mod">
          <ac:chgData name="Mrs Moir" userId="3d483297-4083-43f8-84f2-e3629a17ffb1" providerId="ADAL" clId="{21539D96-6166-4AD3-96D1-8C455224D850}" dt="2024-04-26T08:53:08.857" v="6988" actId="164"/>
          <ac:spMkLst>
            <pc:docMk/>
            <pc:sldMk cId="2892886692" sldId="313"/>
            <ac:spMk id="21" creationId="{FAD80579-B4BE-357F-6414-0FF5B8BD7BEA}"/>
          </ac:spMkLst>
        </pc:spChg>
        <pc:spChg chg="add mod">
          <ac:chgData name="Mrs Moir" userId="3d483297-4083-43f8-84f2-e3629a17ffb1" providerId="ADAL" clId="{21539D96-6166-4AD3-96D1-8C455224D850}" dt="2024-04-11T09:27:47.200" v="5435" actId="207"/>
          <ac:spMkLst>
            <pc:docMk/>
            <pc:sldMk cId="2892886692" sldId="313"/>
            <ac:spMk id="22" creationId="{7C4FAD80-EE1F-197C-B63C-68227212902B}"/>
          </ac:spMkLst>
        </pc:spChg>
        <pc:grpChg chg="add mod">
          <ac:chgData name="Mrs Moir" userId="3d483297-4083-43f8-84f2-e3629a17ffb1" providerId="ADAL" clId="{21539D96-6166-4AD3-96D1-8C455224D850}" dt="2024-03-17T21:50:18.681" v="1737" actId="1076"/>
          <ac:grpSpMkLst>
            <pc:docMk/>
            <pc:sldMk cId="2892886692" sldId="313"/>
            <ac:grpSpMk id="4" creationId="{7E960A04-FD76-6A43-E6D8-E3AFA25FB295}"/>
          </ac:grpSpMkLst>
        </pc:grpChg>
        <pc:grpChg chg="add mod">
          <ac:chgData name="Mrs Moir" userId="3d483297-4083-43f8-84f2-e3629a17ffb1" providerId="ADAL" clId="{21539D96-6166-4AD3-96D1-8C455224D850}" dt="2024-04-26T08:53:08.857" v="6988" actId="164"/>
          <ac:grpSpMkLst>
            <pc:docMk/>
            <pc:sldMk cId="2892886692" sldId="313"/>
            <ac:grpSpMk id="16" creationId="{8BE83CC6-201B-593C-B1EA-C2C821F72457}"/>
          </ac:grpSpMkLst>
        </pc:grpChg>
        <pc:grpChg chg="add del mod">
          <ac:chgData name="Mrs Moir" userId="3d483297-4083-43f8-84f2-e3629a17ffb1" providerId="ADAL" clId="{21539D96-6166-4AD3-96D1-8C455224D850}" dt="2024-03-17T21:50:37.206" v="1739" actId="478"/>
          <ac:grpSpMkLst>
            <pc:docMk/>
            <pc:sldMk cId="2892886692" sldId="313"/>
            <ac:grpSpMk id="16" creationId="{C318C9A9-EF73-9F66-18C0-8E4F14B6E9CC}"/>
          </ac:grpSpMkLst>
        </pc:grpChg>
        <pc:picChg chg="add mod">
          <ac:chgData name="Mrs Moir" userId="3d483297-4083-43f8-84f2-e3629a17ffb1" providerId="ADAL" clId="{21539D96-6166-4AD3-96D1-8C455224D850}" dt="2024-03-17T21:49:10.970" v="1727"/>
          <ac:picMkLst>
            <pc:docMk/>
            <pc:sldMk cId="2892886692" sldId="313"/>
            <ac:picMk id="3" creationId="{C255E549-5F0D-640D-1E28-FBED61BC6165}"/>
          </ac:picMkLst>
        </pc:picChg>
        <pc:picChg chg="mod">
          <ac:chgData name="Mrs Moir" userId="3d483297-4083-43f8-84f2-e3629a17ffb1" providerId="ADAL" clId="{21539D96-6166-4AD3-96D1-8C455224D850}" dt="2024-03-17T21:49:10.970" v="1727"/>
          <ac:picMkLst>
            <pc:docMk/>
            <pc:sldMk cId="2892886692" sldId="313"/>
            <ac:picMk id="5" creationId="{AAAF778E-967E-5857-22EA-8E5E14A06D50}"/>
          </ac:picMkLst>
        </pc:picChg>
        <pc:picChg chg="add mod">
          <ac:chgData name="Mrs Moir" userId="3d483297-4083-43f8-84f2-e3629a17ffb1" providerId="ADAL" clId="{21539D96-6166-4AD3-96D1-8C455224D850}" dt="2024-03-17T21:50:04.208" v="1735" actId="1076"/>
          <ac:picMkLst>
            <pc:docMk/>
            <pc:sldMk cId="2892886692" sldId="313"/>
            <ac:picMk id="8" creationId="{C948959F-7546-1C79-C748-A3317F9420C2}"/>
          </ac:picMkLst>
        </pc:picChg>
        <pc:picChg chg="add mod">
          <ac:chgData name="Mrs Moir" userId="3d483297-4083-43f8-84f2-e3629a17ffb1" providerId="ADAL" clId="{21539D96-6166-4AD3-96D1-8C455224D850}" dt="2024-03-17T21:53:28.550" v="1779" actId="1076"/>
          <ac:picMkLst>
            <pc:docMk/>
            <pc:sldMk cId="2892886692" sldId="313"/>
            <ac:picMk id="9" creationId="{814C2BA1-BF90-328B-56C2-60E6D2BB009E}"/>
          </ac:picMkLst>
        </pc:picChg>
        <pc:picChg chg="add mod">
          <ac:chgData name="Mrs Moir" userId="3d483297-4083-43f8-84f2-e3629a17ffb1" providerId="ADAL" clId="{21539D96-6166-4AD3-96D1-8C455224D850}" dt="2024-03-17T21:49:10.970" v="1727"/>
          <ac:picMkLst>
            <pc:docMk/>
            <pc:sldMk cId="2892886692" sldId="313"/>
            <ac:picMk id="10" creationId="{131DD558-48CA-2F9E-34F1-784243B01119}"/>
          </ac:picMkLst>
        </pc:picChg>
        <pc:picChg chg="add mod">
          <ac:chgData name="Mrs Moir" userId="3d483297-4083-43f8-84f2-e3629a17ffb1" providerId="ADAL" clId="{21539D96-6166-4AD3-96D1-8C455224D850}" dt="2024-03-17T21:49:10.970" v="1727"/>
          <ac:picMkLst>
            <pc:docMk/>
            <pc:sldMk cId="2892886692" sldId="313"/>
            <ac:picMk id="11" creationId="{C9679897-64CC-C51A-818D-AA9CF7389818}"/>
          </ac:picMkLst>
        </pc:picChg>
        <pc:picChg chg="add mod ord">
          <ac:chgData name="Mrs Moir" userId="3d483297-4083-43f8-84f2-e3629a17ffb1" providerId="ADAL" clId="{21539D96-6166-4AD3-96D1-8C455224D850}" dt="2024-04-26T08:53:08.857" v="6988" actId="164"/>
          <ac:picMkLst>
            <pc:docMk/>
            <pc:sldMk cId="2892886692" sldId="313"/>
            <ac:picMk id="12" creationId="{F1CED0FF-98E7-458A-DE42-03DEE9BEC67D}"/>
          </ac:picMkLst>
        </pc:picChg>
        <pc:picChg chg="add mod">
          <ac:chgData name="Mrs Moir" userId="3d483297-4083-43f8-84f2-e3629a17ffb1" providerId="ADAL" clId="{21539D96-6166-4AD3-96D1-8C455224D850}" dt="2024-03-17T21:53:24.468" v="1778" actId="1076"/>
          <ac:picMkLst>
            <pc:docMk/>
            <pc:sldMk cId="2892886692" sldId="313"/>
            <ac:picMk id="13" creationId="{2E05058C-02E9-6EEE-0A71-8FE979293ECF}"/>
          </ac:picMkLst>
        </pc:picChg>
        <pc:picChg chg="add mod">
          <ac:chgData name="Mrs Moir" userId="3d483297-4083-43f8-84f2-e3629a17ffb1" providerId="ADAL" clId="{21539D96-6166-4AD3-96D1-8C455224D850}" dt="2024-04-26T08:53:08.857" v="6988" actId="164"/>
          <ac:picMkLst>
            <pc:docMk/>
            <pc:sldMk cId="2892886692" sldId="313"/>
            <ac:picMk id="14" creationId="{F93A776F-DEEE-563F-BCF9-A2864EC91208}"/>
          </ac:picMkLst>
        </pc:picChg>
        <pc:picChg chg="mod">
          <ac:chgData name="Mrs Moir" userId="3d483297-4083-43f8-84f2-e3629a17ffb1" providerId="ADAL" clId="{21539D96-6166-4AD3-96D1-8C455224D850}" dt="2024-03-17T21:49:10.970" v="1727"/>
          <ac:picMkLst>
            <pc:docMk/>
            <pc:sldMk cId="2892886692" sldId="313"/>
            <ac:picMk id="17" creationId="{DA246AD6-D956-38D4-68C2-C468B561C216}"/>
          </ac:picMkLst>
        </pc:picChg>
        <pc:picChg chg="add mod">
          <ac:chgData name="Mrs Moir" userId="3d483297-4083-43f8-84f2-e3629a17ffb1" providerId="ADAL" clId="{21539D96-6166-4AD3-96D1-8C455224D850}" dt="2024-03-17T21:53:12.479" v="1777" actId="1076"/>
          <ac:picMkLst>
            <pc:docMk/>
            <pc:sldMk cId="2892886692" sldId="313"/>
            <ac:picMk id="23" creationId="{C371408B-47CD-8D5A-B5A8-F5436200444E}"/>
          </ac:picMkLst>
        </pc:picChg>
      </pc:sldChg>
      <pc:sldChg chg="addSp delSp modSp add del mod">
        <pc:chgData name="Mrs Moir" userId="3d483297-4083-43f8-84f2-e3629a17ffb1" providerId="ADAL" clId="{21539D96-6166-4AD3-96D1-8C455224D850}" dt="2024-04-10T08:27:05.363" v="2789" actId="47"/>
        <pc:sldMkLst>
          <pc:docMk/>
          <pc:sldMk cId="3085067877" sldId="314"/>
        </pc:sldMkLst>
        <pc:spChg chg="mod">
          <ac:chgData name="Mrs Moir" userId="3d483297-4083-43f8-84f2-e3629a17ffb1" providerId="ADAL" clId="{21539D96-6166-4AD3-96D1-8C455224D850}" dt="2024-04-10T08:03:03.403" v="2074" actId="1036"/>
          <ac:spMkLst>
            <pc:docMk/>
            <pc:sldMk cId="3085067877" sldId="314"/>
            <ac:spMk id="5" creationId="{88134D77-A226-FC03-4F33-FA413C20064B}"/>
          </ac:spMkLst>
        </pc:spChg>
        <pc:spChg chg="mod">
          <ac:chgData name="Mrs Moir" userId="3d483297-4083-43f8-84f2-e3629a17ffb1" providerId="ADAL" clId="{21539D96-6166-4AD3-96D1-8C455224D850}" dt="2024-04-10T07:59:23.888" v="2038" actId="1076"/>
          <ac:spMkLst>
            <pc:docMk/>
            <pc:sldMk cId="3085067877" sldId="314"/>
            <ac:spMk id="7" creationId="{33F291DD-DE72-63C2-A254-073904D284F4}"/>
          </ac:spMkLst>
        </pc:spChg>
        <pc:spChg chg="add mod">
          <ac:chgData name="Mrs Moir" userId="3d483297-4083-43f8-84f2-e3629a17ffb1" providerId="ADAL" clId="{21539D96-6166-4AD3-96D1-8C455224D850}" dt="2024-04-10T08:03:03.403" v="2074" actId="1036"/>
          <ac:spMkLst>
            <pc:docMk/>
            <pc:sldMk cId="3085067877" sldId="314"/>
            <ac:spMk id="8" creationId="{9DEA43C4-94AF-D261-1C3E-730A57192BFC}"/>
          </ac:spMkLst>
        </pc:spChg>
        <pc:spChg chg="add mod">
          <ac:chgData name="Mrs Moir" userId="3d483297-4083-43f8-84f2-e3629a17ffb1" providerId="ADAL" clId="{21539D96-6166-4AD3-96D1-8C455224D850}" dt="2024-04-10T08:03:03.403" v="2074" actId="1036"/>
          <ac:spMkLst>
            <pc:docMk/>
            <pc:sldMk cId="3085067877" sldId="314"/>
            <ac:spMk id="12" creationId="{BBCE245C-5144-B971-F1F3-1C6F3C99265F}"/>
          </ac:spMkLst>
        </pc:spChg>
        <pc:spChg chg="add mod">
          <ac:chgData name="Mrs Moir" userId="3d483297-4083-43f8-84f2-e3629a17ffb1" providerId="ADAL" clId="{21539D96-6166-4AD3-96D1-8C455224D850}" dt="2024-04-10T08:03:03.403" v="2074" actId="1036"/>
          <ac:spMkLst>
            <pc:docMk/>
            <pc:sldMk cId="3085067877" sldId="314"/>
            <ac:spMk id="13" creationId="{7FFD5955-8EE8-F33A-1D63-66589A1B007D}"/>
          </ac:spMkLst>
        </pc:spChg>
        <pc:spChg chg="add mod">
          <ac:chgData name="Mrs Moir" userId="3d483297-4083-43f8-84f2-e3629a17ffb1" providerId="ADAL" clId="{21539D96-6166-4AD3-96D1-8C455224D850}" dt="2024-04-10T08:03:03.403" v="2074" actId="1036"/>
          <ac:spMkLst>
            <pc:docMk/>
            <pc:sldMk cId="3085067877" sldId="314"/>
            <ac:spMk id="15" creationId="{48417C8F-C54C-5B10-BDC9-5413AB65CA69}"/>
          </ac:spMkLst>
        </pc:spChg>
        <pc:grpChg chg="add mod">
          <ac:chgData name="Mrs Moir" userId="3d483297-4083-43f8-84f2-e3629a17ffb1" providerId="ADAL" clId="{21539D96-6166-4AD3-96D1-8C455224D850}" dt="2024-04-10T07:59:34.876" v="2039" actId="164"/>
          <ac:grpSpMkLst>
            <pc:docMk/>
            <pc:sldMk cId="3085067877" sldId="314"/>
            <ac:grpSpMk id="6" creationId="{F7949850-B42A-CB22-31B1-867ADB38FC37}"/>
          </ac:grpSpMkLst>
        </pc:grpChg>
        <pc:grpChg chg="mod">
          <ac:chgData name="Mrs Moir" userId="3d483297-4083-43f8-84f2-e3629a17ffb1" providerId="ADAL" clId="{21539D96-6166-4AD3-96D1-8C455224D850}" dt="2024-04-10T07:35:05.562" v="1868" actId="164"/>
          <ac:grpSpMkLst>
            <pc:docMk/>
            <pc:sldMk cId="3085067877" sldId="314"/>
            <ac:grpSpMk id="11" creationId="{6C6F4945-A4FB-9777-1B3B-7E32E2EF2494}"/>
          </ac:grpSpMkLst>
        </pc:grpChg>
        <pc:grpChg chg="add mod">
          <ac:chgData name="Mrs Moir" userId="3d483297-4083-43f8-84f2-e3629a17ffb1" providerId="ADAL" clId="{21539D96-6166-4AD3-96D1-8C455224D850}" dt="2024-04-10T07:59:48.675" v="2041" actId="1076"/>
          <ac:grpSpMkLst>
            <pc:docMk/>
            <pc:sldMk cId="3085067877" sldId="314"/>
            <ac:grpSpMk id="16" creationId="{3C6A0D59-04C9-43CC-D824-B03EDDBA50D2}"/>
          </ac:grpSpMkLst>
        </pc:grpChg>
        <pc:grpChg chg="add mod">
          <ac:chgData name="Mrs Moir" userId="3d483297-4083-43f8-84f2-e3629a17ffb1" providerId="ADAL" clId="{21539D96-6166-4AD3-96D1-8C455224D850}" dt="2024-04-10T08:03:03.403" v="2074" actId="1036"/>
          <ac:grpSpMkLst>
            <pc:docMk/>
            <pc:sldMk cId="3085067877" sldId="314"/>
            <ac:grpSpMk id="19" creationId="{8D6F7E94-3786-6144-0CB1-AF9297E85B80}"/>
          </ac:grpSpMkLst>
        </pc:grpChg>
        <pc:picChg chg="mod">
          <ac:chgData name="Mrs Moir" userId="3d483297-4083-43f8-84f2-e3629a17ffb1" providerId="ADAL" clId="{21539D96-6166-4AD3-96D1-8C455224D850}" dt="2024-04-10T07:35:05.562" v="1868" actId="164"/>
          <ac:picMkLst>
            <pc:docMk/>
            <pc:sldMk cId="3085067877" sldId="314"/>
            <ac:picMk id="2" creationId="{F1AEF73E-C7B2-017C-FD31-80BD66A5A7FD}"/>
          </ac:picMkLst>
        </pc:picChg>
        <pc:picChg chg="mod">
          <ac:chgData name="Mrs Moir" userId="3d483297-4083-43f8-84f2-e3629a17ffb1" providerId="ADAL" clId="{21539D96-6166-4AD3-96D1-8C455224D850}" dt="2024-04-10T07:35:05.562" v="1868" actId="164"/>
          <ac:picMkLst>
            <pc:docMk/>
            <pc:sldMk cId="3085067877" sldId="314"/>
            <ac:picMk id="4" creationId="{E298796E-1533-6208-D968-6A4D6D7A5948}"/>
          </ac:picMkLst>
        </pc:picChg>
        <pc:picChg chg="mod ord">
          <ac:chgData name="Mrs Moir" userId="3d483297-4083-43f8-84f2-e3629a17ffb1" providerId="ADAL" clId="{21539D96-6166-4AD3-96D1-8C455224D850}" dt="2024-04-10T07:59:34.876" v="2039" actId="164"/>
          <ac:picMkLst>
            <pc:docMk/>
            <pc:sldMk cId="3085067877" sldId="314"/>
            <ac:picMk id="14" creationId="{E755CED6-09E3-9287-70CF-38652532BB9A}"/>
          </ac:picMkLst>
        </pc:picChg>
        <pc:cxnChg chg="add del mod">
          <ac:chgData name="Mrs Moir" userId="3d483297-4083-43f8-84f2-e3629a17ffb1" providerId="ADAL" clId="{21539D96-6166-4AD3-96D1-8C455224D850}" dt="2024-04-10T08:01:32.182" v="2061" actId="478"/>
          <ac:cxnSpMkLst>
            <pc:docMk/>
            <pc:sldMk cId="3085067877" sldId="314"/>
            <ac:cxnSpMk id="18" creationId="{8D428A93-CDA8-6FFD-1AA8-46787FF8748E}"/>
          </ac:cxnSpMkLst>
        </pc:cxnChg>
      </pc:sldChg>
      <pc:sldChg chg="new del">
        <pc:chgData name="Mrs Moir" userId="3d483297-4083-43f8-84f2-e3629a17ffb1" providerId="ADAL" clId="{21539D96-6166-4AD3-96D1-8C455224D850}" dt="2024-04-10T09:25:34.918" v="5015" actId="47"/>
        <pc:sldMkLst>
          <pc:docMk/>
          <pc:sldMk cId="2166354534" sldId="315"/>
        </pc:sldMkLst>
      </pc:sldChg>
      <pc:sldChg chg="delSp modSp add mod ord setBg">
        <pc:chgData name="Mrs Moir" userId="3d483297-4083-43f8-84f2-e3629a17ffb1" providerId="ADAL" clId="{21539D96-6166-4AD3-96D1-8C455224D850}" dt="2024-04-10T09:25:16.438" v="5012"/>
        <pc:sldMkLst>
          <pc:docMk/>
          <pc:sldMk cId="888540421" sldId="316"/>
        </pc:sldMkLst>
        <pc:spChg chg="mod topLvl">
          <ac:chgData name="Mrs Moir" userId="3d483297-4083-43f8-84f2-e3629a17ffb1" providerId="ADAL" clId="{21539D96-6166-4AD3-96D1-8C455224D850}" dt="2024-04-10T08:05:57.710" v="2080" actId="165"/>
          <ac:spMkLst>
            <pc:docMk/>
            <pc:sldMk cId="888540421" sldId="316"/>
            <ac:spMk id="7" creationId="{33F291DD-DE72-63C2-A254-073904D284F4}"/>
          </ac:spMkLst>
        </pc:spChg>
        <pc:spChg chg="mod">
          <ac:chgData name="Mrs Moir" userId="3d483297-4083-43f8-84f2-e3629a17ffb1" providerId="ADAL" clId="{21539D96-6166-4AD3-96D1-8C455224D850}" dt="2024-04-10T08:05:57.710" v="2080" actId="165"/>
          <ac:spMkLst>
            <pc:docMk/>
            <pc:sldMk cId="888540421" sldId="316"/>
            <ac:spMk id="9" creationId="{26116839-0546-32A4-3768-74BE5A64072E}"/>
          </ac:spMkLst>
        </pc:spChg>
        <pc:spChg chg="mod">
          <ac:chgData name="Mrs Moir" userId="3d483297-4083-43f8-84f2-e3629a17ffb1" providerId="ADAL" clId="{21539D96-6166-4AD3-96D1-8C455224D850}" dt="2024-04-10T08:05:57.710" v="2080" actId="165"/>
          <ac:spMkLst>
            <pc:docMk/>
            <pc:sldMk cId="888540421" sldId="316"/>
            <ac:spMk id="10" creationId="{2BE8A4C4-52A8-7E8D-32A9-5254008EEF58}"/>
          </ac:spMkLst>
        </pc:spChg>
        <pc:grpChg chg="del mod topLvl">
          <ac:chgData name="Mrs Moir" userId="3d483297-4083-43f8-84f2-e3629a17ffb1" providerId="ADAL" clId="{21539D96-6166-4AD3-96D1-8C455224D850}" dt="2024-04-10T08:05:57.710" v="2080" actId="165"/>
          <ac:grpSpMkLst>
            <pc:docMk/>
            <pc:sldMk cId="888540421" sldId="316"/>
            <ac:grpSpMk id="6" creationId="{F7949850-B42A-CB22-31B1-867ADB38FC37}"/>
          </ac:grpSpMkLst>
        </pc:grpChg>
        <pc:grpChg chg="mod topLvl">
          <ac:chgData name="Mrs Moir" userId="3d483297-4083-43f8-84f2-e3629a17ffb1" providerId="ADAL" clId="{21539D96-6166-4AD3-96D1-8C455224D850}" dt="2024-04-10T08:05:57.710" v="2080" actId="165"/>
          <ac:grpSpMkLst>
            <pc:docMk/>
            <pc:sldMk cId="888540421" sldId="316"/>
            <ac:grpSpMk id="11" creationId="{6C6F4945-A4FB-9777-1B3B-7E32E2EF2494}"/>
          </ac:grpSpMkLst>
        </pc:grpChg>
        <pc:grpChg chg="del">
          <ac:chgData name="Mrs Moir" userId="3d483297-4083-43f8-84f2-e3629a17ffb1" providerId="ADAL" clId="{21539D96-6166-4AD3-96D1-8C455224D850}" dt="2024-04-10T08:05:47.033" v="2079" actId="165"/>
          <ac:grpSpMkLst>
            <pc:docMk/>
            <pc:sldMk cId="888540421" sldId="316"/>
            <ac:grpSpMk id="16" creationId="{3C6A0D59-04C9-43CC-D824-B03EDDBA50D2}"/>
          </ac:grpSpMkLst>
        </pc:grpChg>
        <pc:picChg chg="mod topLvl">
          <ac:chgData name="Mrs Moir" userId="3d483297-4083-43f8-84f2-e3629a17ffb1" providerId="ADAL" clId="{21539D96-6166-4AD3-96D1-8C455224D850}" dt="2024-04-10T08:16:45.402" v="2213" actId="14861"/>
          <ac:picMkLst>
            <pc:docMk/>
            <pc:sldMk cId="888540421" sldId="316"/>
            <ac:picMk id="2" creationId="{F1AEF73E-C7B2-017C-FD31-80BD66A5A7FD}"/>
          </ac:picMkLst>
        </pc:picChg>
        <pc:picChg chg="mod">
          <ac:chgData name="Mrs Moir" userId="3d483297-4083-43f8-84f2-e3629a17ffb1" providerId="ADAL" clId="{21539D96-6166-4AD3-96D1-8C455224D850}" dt="2024-04-10T08:05:57.710" v="2080" actId="165"/>
          <ac:picMkLst>
            <pc:docMk/>
            <pc:sldMk cId="888540421" sldId="316"/>
            <ac:picMk id="3" creationId="{7DE2FFFD-D727-4C17-A31C-7A3C1B28F02C}"/>
          </ac:picMkLst>
        </pc:picChg>
        <pc:picChg chg="del mod topLvl">
          <ac:chgData name="Mrs Moir" userId="3d483297-4083-43f8-84f2-e3629a17ffb1" providerId="ADAL" clId="{21539D96-6166-4AD3-96D1-8C455224D850}" dt="2024-04-10T08:06:00.741" v="2081" actId="478"/>
          <ac:picMkLst>
            <pc:docMk/>
            <pc:sldMk cId="888540421" sldId="316"/>
            <ac:picMk id="4" creationId="{E298796E-1533-6208-D968-6A4D6D7A5948}"/>
          </ac:picMkLst>
        </pc:picChg>
        <pc:picChg chg="mod topLvl">
          <ac:chgData name="Mrs Moir" userId="3d483297-4083-43f8-84f2-e3629a17ffb1" providerId="ADAL" clId="{21539D96-6166-4AD3-96D1-8C455224D850}" dt="2024-04-10T08:06:09.926" v="2083" actId="14100"/>
          <ac:picMkLst>
            <pc:docMk/>
            <pc:sldMk cId="888540421" sldId="316"/>
            <ac:picMk id="14" creationId="{E755CED6-09E3-9287-70CF-38652532BB9A}"/>
          </ac:picMkLst>
        </pc:picChg>
      </pc:sldChg>
      <pc:sldChg chg="addSp delSp modSp add mod ord">
        <pc:chgData name="Mrs Moir" userId="3d483297-4083-43f8-84f2-e3629a17ffb1" providerId="ADAL" clId="{21539D96-6166-4AD3-96D1-8C455224D850}" dt="2024-04-10T09:25:29.740" v="5014"/>
        <pc:sldMkLst>
          <pc:docMk/>
          <pc:sldMk cId="1348137874" sldId="317"/>
        </pc:sldMkLst>
        <pc:spChg chg="mod topLvl">
          <ac:chgData name="Mrs Moir" userId="3d483297-4083-43f8-84f2-e3629a17ffb1" providerId="ADAL" clId="{21539D96-6166-4AD3-96D1-8C455224D850}" dt="2024-04-10T08:42:10.966" v="3081" actId="1035"/>
          <ac:spMkLst>
            <pc:docMk/>
            <pc:sldMk cId="1348137874" sldId="317"/>
            <ac:spMk id="5" creationId="{88134D77-A226-FC03-4F33-FA413C20064B}"/>
          </ac:spMkLst>
        </pc:spChg>
        <pc:spChg chg="del">
          <ac:chgData name="Mrs Moir" userId="3d483297-4083-43f8-84f2-e3629a17ffb1" providerId="ADAL" clId="{21539D96-6166-4AD3-96D1-8C455224D850}" dt="2024-04-10T08:27:30.149" v="2794" actId="478"/>
          <ac:spMkLst>
            <pc:docMk/>
            <pc:sldMk cId="1348137874" sldId="317"/>
            <ac:spMk id="7" creationId="{33F291DD-DE72-63C2-A254-073904D284F4}"/>
          </ac:spMkLst>
        </pc:spChg>
        <pc:spChg chg="mod topLvl">
          <ac:chgData name="Mrs Moir" userId="3d483297-4083-43f8-84f2-e3629a17ffb1" providerId="ADAL" clId="{21539D96-6166-4AD3-96D1-8C455224D850}" dt="2024-04-10T08:42:10.966" v="3081" actId="1035"/>
          <ac:spMkLst>
            <pc:docMk/>
            <pc:sldMk cId="1348137874" sldId="317"/>
            <ac:spMk id="8" creationId="{9DEA43C4-94AF-D261-1C3E-730A57192BFC}"/>
          </ac:spMkLst>
        </pc:spChg>
        <pc:spChg chg="mod topLvl">
          <ac:chgData name="Mrs Moir" userId="3d483297-4083-43f8-84f2-e3629a17ffb1" providerId="ADAL" clId="{21539D96-6166-4AD3-96D1-8C455224D850}" dt="2024-04-10T08:42:10.966" v="3081" actId="1035"/>
          <ac:spMkLst>
            <pc:docMk/>
            <pc:sldMk cId="1348137874" sldId="317"/>
            <ac:spMk id="12" creationId="{BBCE245C-5144-B971-F1F3-1C6F3C99265F}"/>
          </ac:spMkLst>
        </pc:spChg>
        <pc:spChg chg="mod topLvl">
          <ac:chgData name="Mrs Moir" userId="3d483297-4083-43f8-84f2-e3629a17ffb1" providerId="ADAL" clId="{21539D96-6166-4AD3-96D1-8C455224D850}" dt="2024-04-10T08:42:10.966" v="3081" actId="1035"/>
          <ac:spMkLst>
            <pc:docMk/>
            <pc:sldMk cId="1348137874" sldId="317"/>
            <ac:spMk id="13" creationId="{7FFD5955-8EE8-F33A-1D63-66589A1B007D}"/>
          </ac:spMkLst>
        </pc:spChg>
        <pc:spChg chg="mod topLvl">
          <ac:chgData name="Mrs Moir" userId="3d483297-4083-43f8-84f2-e3629a17ffb1" providerId="ADAL" clId="{21539D96-6166-4AD3-96D1-8C455224D850}" dt="2024-04-10T08:42:10.966" v="3081" actId="1035"/>
          <ac:spMkLst>
            <pc:docMk/>
            <pc:sldMk cId="1348137874" sldId="317"/>
            <ac:spMk id="15" creationId="{48417C8F-C54C-5B10-BDC9-5413AB65CA69}"/>
          </ac:spMkLst>
        </pc:spChg>
        <pc:spChg chg="mod">
          <ac:chgData name="Mrs Moir" userId="3d483297-4083-43f8-84f2-e3629a17ffb1" providerId="ADAL" clId="{21539D96-6166-4AD3-96D1-8C455224D850}" dt="2024-04-10T08:29:56.155" v="2831" actId="165"/>
          <ac:spMkLst>
            <pc:docMk/>
            <pc:sldMk cId="1348137874" sldId="317"/>
            <ac:spMk id="23" creationId="{07999A47-D5F8-A862-D484-E13EEE595010}"/>
          </ac:spMkLst>
        </pc:spChg>
        <pc:spChg chg="mod">
          <ac:chgData name="Mrs Moir" userId="3d483297-4083-43f8-84f2-e3629a17ffb1" providerId="ADAL" clId="{21539D96-6166-4AD3-96D1-8C455224D850}" dt="2024-04-10T08:29:56.155" v="2831" actId="165"/>
          <ac:spMkLst>
            <pc:docMk/>
            <pc:sldMk cId="1348137874" sldId="317"/>
            <ac:spMk id="25" creationId="{D62008C4-A16E-461C-FD1F-BD87CFC65F19}"/>
          </ac:spMkLst>
        </pc:spChg>
        <pc:spChg chg="mod">
          <ac:chgData name="Mrs Moir" userId="3d483297-4083-43f8-84f2-e3629a17ffb1" providerId="ADAL" clId="{21539D96-6166-4AD3-96D1-8C455224D850}" dt="2024-04-10T08:29:56.155" v="2831" actId="165"/>
          <ac:spMkLst>
            <pc:docMk/>
            <pc:sldMk cId="1348137874" sldId="317"/>
            <ac:spMk id="27" creationId="{E08C5EDF-10C7-24EF-132D-304877EBF289}"/>
          </ac:spMkLst>
        </pc:spChg>
        <pc:spChg chg="mod">
          <ac:chgData name="Mrs Moir" userId="3d483297-4083-43f8-84f2-e3629a17ffb1" providerId="ADAL" clId="{21539D96-6166-4AD3-96D1-8C455224D850}" dt="2024-04-10T08:29:56.155" v="2831" actId="165"/>
          <ac:spMkLst>
            <pc:docMk/>
            <pc:sldMk cId="1348137874" sldId="317"/>
            <ac:spMk id="29" creationId="{DE2AD827-9F23-6259-D103-6C05F6515D0E}"/>
          </ac:spMkLst>
        </pc:spChg>
        <pc:spChg chg="mod">
          <ac:chgData name="Mrs Moir" userId="3d483297-4083-43f8-84f2-e3629a17ffb1" providerId="ADAL" clId="{21539D96-6166-4AD3-96D1-8C455224D850}" dt="2024-04-10T08:29:56.155" v="2831" actId="165"/>
          <ac:spMkLst>
            <pc:docMk/>
            <pc:sldMk cId="1348137874" sldId="317"/>
            <ac:spMk id="32" creationId="{1461D619-FFFD-299E-443D-B06A5A034A1B}"/>
          </ac:spMkLst>
        </pc:spChg>
        <pc:spChg chg="mod">
          <ac:chgData name="Mrs Moir" userId="3d483297-4083-43f8-84f2-e3629a17ffb1" providerId="ADAL" clId="{21539D96-6166-4AD3-96D1-8C455224D850}" dt="2024-04-10T08:29:56.155" v="2831" actId="165"/>
          <ac:spMkLst>
            <pc:docMk/>
            <pc:sldMk cId="1348137874" sldId="317"/>
            <ac:spMk id="34" creationId="{8CF8C4CD-927D-0833-4762-5CDF17994BF8}"/>
          </ac:spMkLst>
        </pc:spChg>
        <pc:spChg chg="mod">
          <ac:chgData name="Mrs Moir" userId="3d483297-4083-43f8-84f2-e3629a17ffb1" providerId="ADAL" clId="{21539D96-6166-4AD3-96D1-8C455224D850}" dt="2024-04-10T08:30:13.968" v="2834" actId="571"/>
          <ac:spMkLst>
            <pc:docMk/>
            <pc:sldMk cId="1348137874" sldId="317"/>
            <ac:spMk id="36" creationId="{17C808BB-96B0-F6AB-F6D7-62DA1A8F9418}"/>
          </ac:spMkLst>
        </pc:spChg>
        <pc:spChg chg="mod">
          <ac:chgData name="Mrs Moir" userId="3d483297-4083-43f8-84f2-e3629a17ffb1" providerId="ADAL" clId="{21539D96-6166-4AD3-96D1-8C455224D850}" dt="2024-04-10T08:30:13.968" v="2834" actId="571"/>
          <ac:spMkLst>
            <pc:docMk/>
            <pc:sldMk cId="1348137874" sldId="317"/>
            <ac:spMk id="39" creationId="{453EFA59-AE6F-D4CE-59B6-7C796F5619D2}"/>
          </ac:spMkLst>
        </pc:spChg>
        <pc:spChg chg="add mod">
          <ac:chgData name="Mrs Moir" userId="3d483297-4083-43f8-84f2-e3629a17ffb1" providerId="ADAL" clId="{21539D96-6166-4AD3-96D1-8C455224D850}" dt="2024-04-10T08:47:16.407" v="3174" actId="1035"/>
          <ac:spMkLst>
            <pc:docMk/>
            <pc:sldMk cId="1348137874" sldId="317"/>
            <ac:spMk id="41" creationId="{87F30E9D-98FC-06D1-8996-A048811EFCB2}"/>
          </ac:spMkLst>
        </pc:spChg>
        <pc:spChg chg="add mod">
          <ac:chgData name="Mrs Moir" userId="3d483297-4083-43f8-84f2-e3629a17ffb1" providerId="ADAL" clId="{21539D96-6166-4AD3-96D1-8C455224D850}" dt="2024-04-10T08:42:02.628" v="3062" actId="571"/>
          <ac:spMkLst>
            <pc:docMk/>
            <pc:sldMk cId="1348137874" sldId="317"/>
            <ac:spMk id="42" creationId="{C84086BB-6EBF-989E-8F54-8695E4283902}"/>
          </ac:spMkLst>
        </pc:spChg>
        <pc:spChg chg="add mod">
          <ac:chgData name="Mrs Moir" userId="3d483297-4083-43f8-84f2-e3629a17ffb1" providerId="ADAL" clId="{21539D96-6166-4AD3-96D1-8C455224D850}" dt="2024-04-10T08:42:02.628" v="3062" actId="571"/>
          <ac:spMkLst>
            <pc:docMk/>
            <pc:sldMk cId="1348137874" sldId="317"/>
            <ac:spMk id="43" creationId="{6ED297D6-9F45-056A-8BDA-2C32A6383F07}"/>
          </ac:spMkLst>
        </pc:spChg>
        <pc:grpChg chg="add del mod">
          <ac:chgData name="Mrs Moir" userId="3d483297-4083-43f8-84f2-e3629a17ffb1" providerId="ADAL" clId="{21539D96-6166-4AD3-96D1-8C455224D850}" dt="2024-04-10T08:29:56.155" v="2831" actId="165"/>
          <ac:grpSpMkLst>
            <pc:docMk/>
            <pc:sldMk cId="1348137874" sldId="317"/>
            <ac:grpSpMk id="6" creationId="{D4F1CD37-4EE7-3307-6665-0035C223036D}"/>
          </ac:grpSpMkLst>
        </pc:grpChg>
        <pc:grpChg chg="del">
          <ac:chgData name="Mrs Moir" userId="3d483297-4083-43f8-84f2-e3629a17ffb1" providerId="ADAL" clId="{21539D96-6166-4AD3-96D1-8C455224D850}" dt="2024-04-10T08:27:26.599" v="2793" actId="478"/>
          <ac:grpSpMkLst>
            <pc:docMk/>
            <pc:sldMk cId="1348137874" sldId="317"/>
            <ac:grpSpMk id="11" creationId="{6C6F4945-A4FB-9777-1B3B-7E32E2EF2494}"/>
          </ac:grpSpMkLst>
        </pc:grpChg>
        <pc:grpChg chg="mod topLvl">
          <ac:chgData name="Mrs Moir" userId="3d483297-4083-43f8-84f2-e3629a17ffb1" providerId="ADAL" clId="{21539D96-6166-4AD3-96D1-8C455224D850}" dt="2024-04-10T08:39:05.652" v="2912" actId="1076"/>
          <ac:grpSpMkLst>
            <pc:docMk/>
            <pc:sldMk cId="1348137874" sldId="317"/>
            <ac:grpSpMk id="16" creationId="{07D7A949-5DF0-5EE9-D578-AF3A8FEA7814}"/>
          </ac:grpSpMkLst>
        </pc:grpChg>
        <pc:grpChg chg="mod topLvl">
          <ac:chgData name="Mrs Moir" userId="3d483297-4083-43f8-84f2-e3629a17ffb1" providerId="ADAL" clId="{21539D96-6166-4AD3-96D1-8C455224D850}" dt="2024-04-10T08:38:58.919" v="2911" actId="1076"/>
          <ac:grpSpMkLst>
            <pc:docMk/>
            <pc:sldMk cId="1348137874" sldId="317"/>
            <ac:grpSpMk id="17" creationId="{F12C9D7A-1353-0233-9AE3-8A250CC5A4EF}"/>
          </ac:grpSpMkLst>
        </pc:grpChg>
        <pc:grpChg chg="mod topLvl">
          <ac:chgData name="Mrs Moir" userId="3d483297-4083-43f8-84f2-e3629a17ffb1" providerId="ADAL" clId="{21539D96-6166-4AD3-96D1-8C455224D850}" dt="2024-04-10T08:39:11.294" v="2917" actId="1035"/>
          <ac:grpSpMkLst>
            <pc:docMk/>
            <pc:sldMk cId="1348137874" sldId="317"/>
            <ac:grpSpMk id="18" creationId="{3F277806-9DDA-9E19-581E-AFE4F67EAE08}"/>
          </ac:grpSpMkLst>
        </pc:grpChg>
        <pc:grpChg chg="del">
          <ac:chgData name="Mrs Moir" userId="3d483297-4083-43f8-84f2-e3629a17ffb1" providerId="ADAL" clId="{21539D96-6166-4AD3-96D1-8C455224D850}" dt="2024-04-10T08:28:03.948" v="2798" actId="165"/>
          <ac:grpSpMkLst>
            <pc:docMk/>
            <pc:sldMk cId="1348137874" sldId="317"/>
            <ac:grpSpMk id="19" creationId="{8D6F7E94-3786-6144-0CB1-AF9297E85B80}"/>
          </ac:grpSpMkLst>
        </pc:grpChg>
        <pc:grpChg chg="mod topLvl">
          <ac:chgData name="Mrs Moir" userId="3d483297-4083-43f8-84f2-e3629a17ffb1" providerId="ADAL" clId="{21539D96-6166-4AD3-96D1-8C455224D850}" dt="2024-04-10T08:38:45.159" v="2910" actId="1076"/>
          <ac:grpSpMkLst>
            <pc:docMk/>
            <pc:sldMk cId="1348137874" sldId="317"/>
            <ac:grpSpMk id="20" creationId="{45AA82C1-8C92-A006-D200-FB6FF7266172}"/>
          </ac:grpSpMkLst>
        </pc:grpChg>
        <pc:grpChg chg="mod topLvl">
          <ac:chgData name="Mrs Moir" userId="3d483297-4083-43f8-84f2-e3629a17ffb1" providerId="ADAL" clId="{21539D96-6166-4AD3-96D1-8C455224D850}" dt="2024-04-10T08:38:38.439" v="2909" actId="1076"/>
          <ac:grpSpMkLst>
            <pc:docMk/>
            <pc:sldMk cId="1348137874" sldId="317"/>
            <ac:grpSpMk id="21" creationId="{777CCDEB-3C81-075F-B24C-551B114CEB37}"/>
          </ac:grpSpMkLst>
        </pc:grpChg>
        <pc:grpChg chg="mod topLvl">
          <ac:chgData name="Mrs Moir" userId="3d483297-4083-43f8-84f2-e3629a17ffb1" providerId="ADAL" clId="{21539D96-6166-4AD3-96D1-8C455224D850}" dt="2024-04-10T08:39:15.124" v="2920" actId="1035"/>
          <ac:grpSpMkLst>
            <pc:docMk/>
            <pc:sldMk cId="1348137874" sldId="317"/>
            <ac:grpSpMk id="22" creationId="{EAC89E8E-A90F-4E69-23E5-602FB9A2BDF4}"/>
          </ac:grpSpMkLst>
        </pc:grpChg>
        <pc:grpChg chg="add mod">
          <ac:chgData name="Mrs Moir" userId="3d483297-4083-43f8-84f2-e3629a17ffb1" providerId="ADAL" clId="{21539D96-6166-4AD3-96D1-8C455224D850}" dt="2024-04-10T08:30:13.968" v="2834" actId="571"/>
          <ac:grpSpMkLst>
            <pc:docMk/>
            <pc:sldMk cId="1348137874" sldId="317"/>
            <ac:grpSpMk id="35" creationId="{5B6E6397-F1C6-D4CB-B7C1-B50409AF54FA}"/>
          </ac:grpSpMkLst>
        </pc:grpChg>
        <pc:grpChg chg="add mod">
          <ac:chgData name="Mrs Moir" userId="3d483297-4083-43f8-84f2-e3629a17ffb1" providerId="ADAL" clId="{21539D96-6166-4AD3-96D1-8C455224D850}" dt="2024-04-10T08:30:13.968" v="2834" actId="571"/>
          <ac:grpSpMkLst>
            <pc:docMk/>
            <pc:sldMk cId="1348137874" sldId="317"/>
            <ac:grpSpMk id="38" creationId="{1248512F-72C0-70CB-64E0-6E23A1017944}"/>
          </ac:grpSpMkLst>
        </pc:grpChg>
        <pc:picChg chg="del">
          <ac:chgData name="Mrs Moir" userId="3d483297-4083-43f8-84f2-e3629a17ffb1" providerId="ADAL" clId="{21539D96-6166-4AD3-96D1-8C455224D850}" dt="2024-04-10T08:27:24.888" v="2792" actId="478"/>
          <ac:picMkLst>
            <pc:docMk/>
            <pc:sldMk cId="1348137874" sldId="317"/>
            <ac:picMk id="2" creationId="{F1AEF73E-C7B2-017C-FD31-80BD66A5A7FD}"/>
          </ac:picMkLst>
        </pc:picChg>
        <pc:picChg chg="add del mod">
          <ac:chgData name="Mrs Moir" userId="3d483297-4083-43f8-84f2-e3629a17ffb1" providerId="ADAL" clId="{21539D96-6166-4AD3-96D1-8C455224D850}" dt="2024-04-10T08:32:06" v="2845" actId="478"/>
          <ac:picMkLst>
            <pc:docMk/>
            <pc:sldMk cId="1348137874" sldId="317"/>
            <ac:picMk id="4" creationId="{2291B22F-1ED1-17AC-D84E-9605CA84AC1B}"/>
          </ac:picMkLst>
        </pc:picChg>
        <pc:picChg chg="del">
          <ac:chgData name="Mrs Moir" userId="3d483297-4083-43f8-84f2-e3629a17ffb1" providerId="ADAL" clId="{21539D96-6166-4AD3-96D1-8C455224D850}" dt="2024-04-10T08:27:31.971" v="2795" actId="478"/>
          <ac:picMkLst>
            <pc:docMk/>
            <pc:sldMk cId="1348137874" sldId="317"/>
            <ac:picMk id="14" creationId="{E755CED6-09E3-9287-70CF-38652532BB9A}"/>
          </ac:picMkLst>
        </pc:picChg>
        <pc:picChg chg="mod">
          <ac:chgData name="Mrs Moir" userId="3d483297-4083-43f8-84f2-e3629a17ffb1" providerId="ADAL" clId="{21539D96-6166-4AD3-96D1-8C455224D850}" dt="2024-04-10T08:29:56.155" v="2831" actId="165"/>
          <ac:picMkLst>
            <pc:docMk/>
            <pc:sldMk cId="1348137874" sldId="317"/>
            <ac:picMk id="24" creationId="{51B509EA-BFDB-0D0E-D325-0504AB82FD33}"/>
          </ac:picMkLst>
        </pc:picChg>
        <pc:picChg chg="mod">
          <ac:chgData name="Mrs Moir" userId="3d483297-4083-43f8-84f2-e3629a17ffb1" providerId="ADAL" clId="{21539D96-6166-4AD3-96D1-8C455224D850}" dt="2024-04-10T08:29:56.155" v="2831" actId="165"/>
          <ac:picMkLst>
            <pc:docMk/>
            <pc:sldMk cId="1348137874" sldId="317"/>
            <ac:picMk id="26" creationId="{76CC3B27-A3F3-4510-60D2-1D358591A297}"/>
          </ac:picMkLst>
        </pc:picChg>
        <pc:picChg chg="mod">
          <ac:chgData name="Mrs Moir" userId="3d483297-4083-43f8-84f2-e3629a17ffb1" providerId="ADAL" clId="{21539D96-6166-4AD3-96D1-8C455224D850}" dt="2024-04-10T08:29:56.155" v="2831" actId="165"/>
          <ac:picMkLst>
            <pc:docMk/>
            <pc:sldMk cId="1348137874" sldId="317"/>
            <ac:picMk id="28" creationId="{0839ECF3-6A74-638D-3BF1-2F15E6AE5BED}"/>
          </ac:picMkLst>
        </pc:picChg>
        <pc:picChg chg="mod">
          <ac:chgData name="Mrs Moir" userId="3d483297-4083-43f8-84f2-e3629a17ffb1" providerId="ADAL" clId="{21539D96-6166-4AD3-96D1-8C455224D850}" dt="2024-04-10T08:29:56.155" v="2831" actId="165"/>
          <ac:picMkLst>
            <pc:docMk/>
            <pc:sldMk cId="1348137874" sldId="317"/>
            <ac:picMk id="30" creationId="{F6509361-9374-F5D0-8921-57DD6A56C7F1}"/>
          </ac:picMkLst>
        </pc:picChg>
        <pc:picChg chg="mod">
          <ac:chgData name="Mrs Moir" userId="3d483297-4083-43f8-84f2-e3629a17ffb1" providerId="ADAL" clId="{21539D96-6166-4AD3-96D1-8C455224D850}" dt="2024-04-10T08:29:56.155" v="2831" actId="165"/>
          <ac:picMkLst>
            <pc:docMk/>
            <pc:sldMk cId="1348137874" sldId="317"/>
            <ac:picMk id="31" creationId="{B134C153-F467-0DEF-4A7C-11BF1EA0689E}"/>
          </ac:picMkLst>
        </pc:picChg>
        <pc:picChg chg="mod">
          <ac:chgData name="Mrs Moir" userId="3d483297-4083-43f8-84f2-e3629a17ffb1" providerId="ADAL" clId="{21539D96-6166-4AD3-96D1-8C455224D850}" dt="2024-04-10T08:29:56.155" v="2831" actId="165"/>
          <ac:picMkLst>
            <pc:docMk/>
            <pc:sldMk cId="1348137874" sldId="317"/>
            <ac:picMk id="33" creationId="{DCEFF8C4-A113-F1A8-3558-51AA969F3A99}"/>
          </ac:picMkLst>
        </pc:picChg>
        <pc:picChg chg="mod">
          <ac:chgData name="Mrs Moir" userId="3d483297-4083-43f8-84f2-e3629a17ffb1" providerId="ADAL" clId="{21539D96-6166-4AD3-96D1-8C455224D850}" dt="2024-04-10T08:30:13.968" v="2834" actId="571"/>
          <ac:picMkLst>
            <pc:docMk/>
            <pc:sldMk cId="1348137874" sldId="317"/>
            <ac:picMk id="37" creationId="{332EC219-8A88-07E4-6C26-BFA36B1C0B25}"/>
          </ac:picMkLst>
        </pc:picChg>
        <pc:picChg chg="mod">
          <ac:chgData name="Mrs Moir" userId="3d483297-4083-43f8-84f2-e3629a17ffb1" providerId="ADAL" clId="{21539D96-6166-4AD3-96D1-8C455224D850}" dt="2024-04-10T08:30:13.968" v="2834" actId="571"/>
          <ac:picMkLst>
            <pc:docMk/>
            <pc:sldMk cId="1348137874" sldId="317"/>
            <ac:picMk id="40" creationId="{40C77726-5D47-18D8-5C62-6223899F08D8}"/>
          </ac:picMkLst>
        </pc:picChg>
      </pc:sldChg>
      <pc:sldChg chg="add del setBg">
        <pc:chgData name="Mrs Moir" userId="3d483297-4083-43f8-84f2-e3629a17ffb1" providerId="ADAL" clId="{21539D96-6166-4AD3-96D1-8C455224D850}" dt="2024-04-10T08:26:55.564" v="2788" actId="47"/>
        <pc:sldMkLst>
          <pc:docMk/>
          <pc:sldMk cId="2034892228" sldId="317"/>
        </pc:sldMkLst>
      </pc:sldChg>
      <pc:sldChg chg="add del setBg">
        <pc:chgData name="Mrs Moir" userId="3d483297-4083-43f8-84f2-e3629a17ffb1" providerId="ADAL" clId="{21539D96-6166-4AD3-96D1-8C455224D850}" dt="2024-04-10T08:26:53.706" v="2787" actId="47"/>
        <pc:sldMkLst>
          <pc:docMk/>
          <pc:sldMk cId="672778934" sldId="318"/>
        </pc:sldMkLst>
      </pc:sldChg>
      <pc:sldChg chg="modSp add mod ord">
        <pc:chgData name="Mrs Moir" userId="3d483297-4083-43f8-84f2-e3629a17ffb1" providerId="ADAL" clId="{21539D96-6166-4AD3-96D1-8C455224D850}" dt="2024-04-10T09:26:05.422" v="5022"/>
        <pc:sldMkLst>
          <pc:docMk/>
          <pc:sldMk cId="1604634922" sldId="318"/>
        </pc:sldMkLst>
        <pc:spChg chg="mod">
          <ac:chgData name="Mrs Moir" userId="3d483297-4083-43f8-84f2-e3629a17ffb1" providerId="ADAL" clId="{21539D96-6166-4AD3-96D1-8C455224D850}" dt="2024-04-10T08:54:43.570" v="3504" actId="20577"/>
          <ac:spMkLst>
            <pc:docMk/>
            <pc:sldMk cId="1604634922" sldId="318"/>
            <ac:spMk id="41" creationId="{87F30E9D-98FC-06D1-8996-A048811EFCB2}"/>
          </ac:spMkLst>
        </pc:spChg>
      </pc:sldChg>
      <pc:sldChg chg="modSp add mod ord">
        <pc:chgData name="Mrs Moir" userId="3d483297-4083-43f8-84f2-e3629a17ffb1" providerId="ADAL" clId="{21539D96-6166-4AD3-96D1-8C455224D850}" dt="2024-04-10T09:26:52.700" v="5030"/>
        <pc:sldMkLst>
          <pc:docMk/>
          <pc:sldMk cId="2016799911" sldId="319"/>
        </pc:sldMkLst>
        <pc:spChg chg="mod">
          <ac:chgData name="Mrs Moir" userId="3d483297-4083-43f8-84f2-e3629a17ffb1" providerId="ADAL" clId="{21539D96-6166-4AD3-96D1-8C455224D850}" dt="2024-04-10T09:21:35.907" v="4982" actId="20577"/>
          <ac:spMkLst>
            <pc:docMk/>
            <pc:sldMk cId="2016799911" sldId="319"/>
            <ac:spMk id="41" creationId="{87F30E9D-98FC-06D1-8996-A048811EFCB2}"/>
          </ac:spMkLst>
        </pc:spChg>
      </pc:sldChg>
      <pc:sldChg chg="modSp add mod ord">
        <pc:chgData name="Mrs Moir" userId="3d483297-4083-43f8-84f2-e3629a17ffb1" providerId="ADAL" clId="{21539D96-6166-4AD3-96D1-8C455224D850}" dt="2024-04-10T09:43:08.574" v="5158"/>
        <pc:sldMkLst>
          <pc:docMk/>
          <pc:sldMk cId="78035227" sldId="320"/>
        </pc:sldMkLst>
        <pc:spChg chg="mod">
          <ac:chgData name="Mrs Moir" userId="3d483297-4083-43f8-84f2-e3629a17ffb1" providerId="ADAL" clId="{21539D96-6166-4AD3-96D1-8C455224D850}" dt="2024-04-10T09:11:20.280" v="4161" actId="20577"/>
          <ac:spMkLst>
            <pc:docMk/>
            <pc:sldMk cId="78035227" sldId="320"/>
            <ac:spMk id="41" creationId="{87F30E9D-98FC-06D1-8996-A048811EFCB2}"/>
          </ac:spMkLst>
        </pc:spChg>
      </pc:sldChg>
      <pc:sldChg chg="modSp add mod ord">
        <pc:chgData name="Mrs Moir" userId="3d483297-4083-43f8-84f2-e3629a17ffb1" providerId="ADAL" clId="{21539D96-6166-4AD3-96D1-8C455224D850}" dt="2024-04-10T09:43:17.273" v="5162"/>
        <pc:sldMkLst>
          <pc:docMk/>
          <pc:sldMk cId="2283060558" sldId="321"/>
        </pc:sldMkLst>
        <pc:spChg chg="mod">
          <ac:chgData name="Mrs Moir" userId="3d483297-4083-43f8-84f2-e3629a17ffb1" providerId="ADAL" clId="{21539D96-6166-4AD3-96D1-8C455224D850}" dt="2024-04-10T09:15:24.123" v="4698" actId="33524"/>
          <ac:spMkLst>
            <pc:docMk/>
            <pc:sldMk cId="2283060558" sldId="321"/>
            <ac:spMk id="41" creationId="{87F30E9D-98FC-06D1-8996-A048811EFCB2}"/>
          </ac:spMkLst>
        </pc:spChg>
      </pc:sldChg>
      <pc:sldChg chg="modSp add mod ord">
        <pc:chgData name="Mrs Moir" userId="3d483297-4083-43f8-84f2-e3629a17ffb1" providerId="ADAL" clId="{21539D96-6166-4AD3-96D1-8C455224D850}" dt="2024-04-10T09:26:33.015" v="5027"/>
        <pc:sldMkLst>
          <pc:docMk/>
          <pc:sldMk cId="1836301903" sldId="322"/>
        </pc:sldMkLst>
        <pc:spChg chg="mod">
          <ac:chgData name="Mrs Moir" userId="3d483297-4083-43f8-84f2-e3629a17ffb1" providerId="ADAL" clId="{21539D96-6166-4AD3-96D1-8C455224D850}" dt="2024-04-10T09:18:34.709" v="4853" actId="33524"/>
          <ac:spMkLst>
            <pc:docMk/>
            <pc:sldMk cId="1836301903" sldId="322"/>
            <ac:spMk id="41" creationId="{87F30E9D-98FC-06D1-8996-A048811EFCB2}"/>
          </ac:spMkLst>
        </pc:spChg>
      </pc:sldChg>
      <pc:sldChg chg="addSp delSp modSp add mod ord">
        <pc:chgData name="Mrs Moir" userId="3d483297-4083-43f8-84f2-e3629a17ffb1" providerId="ADAL" clId="{21539D96-6166-4AD3-96D1-8C455224D850}" dt="2024-04-10T09:25:55.946" v="5020"/>
        <pc:sldMkLst>
          <pc:docMk/>
          <pc:sldMk cId="3806473097" sldId="323"/>
        </pc:sldMkLst>
        <pc:spChg chg="mod">
          <ac:chgData name="Mrs Moir" userId="3d483297-4083-43f8-84f2-e3629a17ffb1" providerId="ADAL" clId="{21539D96-6166-4AD3-96D1-8C455224D850}" dt="2024-04-10T09:19:23.856" v="4882" actId="20577"/>
          <ac:spMkLst>
            <pc:docMk/>
            <pc:sldMk cId="3806473097" sldId="323"/>
            <ac:spMk id="7" creationId="{33F291DD-DE72-63C2-A254-073904D284F4}"/>
          </ac:spMkLst>
        </pc:spChg>
        <pc:grpChg chg="del">
          <ac:chgData name="Mrs Moir" userId="3d483297-4083-43f8-84f2-e3629a17ffb1" providerId="ADAL" clId="{21539D96-6166-4AD3-96D1-8C455224D850}" dt="2024-04-10T09:19:27.264" v="4883" actId="478"/>
          <ac:grpSpMkLst>
            <pc:docMk/>
            <pc:sldMk cId="3806473097" sldId="323"/>
            <ac:grpSpMk id="11" creationId="{6C6F4945-A4FB-9777-1B3B-7E32E2EF2494}"/>
          </ac:grpSpMkLst>
        </pc:grpChg>
        <pc:picChg chg="add mod">
          <ac:chgData name="Mrs Moir" userId="3d483297-4083-43f8-84f2-e3629a17ffb1" providerId="ADAL" clId="{21539D96-6166-4AD3-96D1-8C455224D850}" dt="2024-04-10T09:22:38.502" v="4990" actId="1076"/>
          <ac:picMkLst>
            <pc:docMk/>
            <pc:sldMk cId="3806473097" sldId="323"/>
            <ac:picMk id="4" creationId="{E0106D01-F807-C9F3-D21A-800DA2940DEF}"/>
          </ac:picMkLst>
        </pc:picChg>
      </pc:sldChg>
      <pc:sldChg chg="addSp delSp modSp add mod ord">
        <pc:chgData name="Mrs Moir" userId="3d483297-4083-43f8-84f2-e3629a17ffb1" providerId="ADAL" clId="{21539D96-6166-4AD3-96D1-8C455224D850}" dt="2024-04-10T09:27:24.560" v="5032"/>
        <pc:sldMkLst>
          <pc:docMk/>
          <pc:sldMk cId="772076" sldId="324"/>
        </pc:sldMkLst>
        <pc:spChg chg="mod">
          <ac:chgData name="Mrs Moir" userId="3d483297-4083-43f8-84f2-e3629a17ffb1" providerId="ADAL" clId="{21539D96-6166-4AD3-96D1-8C455224D850}" dt="2024-04-10T09:19:42.036" v="4903" actId="20577"/>
          <ac:spMkLst>
            <pc:docMk/>
            <pc:sldMk cId="772076" sldId="324"/>
            <ac:spMk id="7" creationId="{33F291DD-DE72-63C2-A254-073904D284F4}"/>
          </ac:spMkLst>
        </pc:spChg>
        <pc:grpChg chg="del">
          <ac:chgData name="Mrs Moir" userId="3d483297-4083-43f8-84f2-e3629a17ffb1" providerId="ADAL" clId="{21539D96-6166-4AD3-96D1-8C455224D850}" dt="2024-04-10T09:19:45.785" v="4904" actId="478"/>
          <ac:grpSpMkLst>
            <pc:docMk/>
            <pc:sldMk cId="772076" sldId="324"/>
            <ac:grpSpMk id="11" creationId="{6C6F4945-A4FB-9777-1B3B-7E32E2EF2494}"/>
          </ac:grpSpMkLst>
        </pc:grpChg>
        <pc:picChg chg="add mod">
          <ac:chgData name="Mrs Moir" userId="3d483297-4083-43f8-84f2-e3629a17ffb1" providerId="ADAL" clId="{21539D96-6166-4AD3-96D1-8C455224D850}" dt="2024-04-10T09:24:36.434" v="5010" actId="1035"/>
          <ac:picMkLst>
            <pc:docMk/>
            <pc:sldMk cId="772076" sldId="324"/>
            <ac:picMk id="4" creationId="{81191E78-4FE3-0B7E-55CA-0CAC7FA5E23D}"/>
          </ac:picMkLst>
        </pc:picChg>
      </pc:sldChg>
      <pc:sldChg chg="addSp delSp modSp add mod ord">
        <pc:chgData name="Mrs Moir" userId="3d483297-4083-43f8-84f2-e3629a17ffb1" providerId="ADAL" clId="{21539D96-6166-4AD3-96D1-8C455224D850}" dt="2024-04-10T09:43:11.917" v="5160"/>
        <pc:sldMkLst>
          <pc:docMk/>
          <pc:sldMk cId="3394254082" sldId="325"/>
        </pc:sldMkLst>
        <pc:spChg chg="mod">
          <ac:chgData name="Mrs Moir" userId="3d483297-4083-43f8-84f2-e3629a17ffb1" providerId="ADAL" clId="{21539D96-6166-4AD3-96D1-8C455224D850}" dt="2024-04-10T09:20:00.350" v="4923" actId="20577"/>
          <ac:spMkLst>
            <pc:docMk/>
            <pc:sldMk cId="3394254082" sldId="325"/>
            <ac:spMk id="7" creationId="{33F291DD-DE72-63C2-A254-073904D284F4}"/>
          </ac:spMkLst>
        </pc:spChg>
        <pc:grpChg chg="del">
          <ac:chgData name="Mrs Moir" userId="3d483297-4083-43f8-84f2-e3629a17ffb1" providerId="ADAL" clId="{21539D96-6166-4AD3-96D1-8C455224D850}" dt="2024-04-10T09:19:49.395" v="4905" actId="478"/>
          <ac:grpSpMkLst>
            <pc:docMk/>
            <pc:sldMk cId="3394254082" sldId="325"/>
            <ac:grpSpMk id="11" creationId="{6C6F4945-A4FB-9777-1B3B-7E32E2EF2494}"/>
          </ac:grpSpMkLst>
        </pc:grpChg>
        <pc:picChg chg="add mod">
          <ac:chgData name="Mrs Moir" userId="3d483297-4083-43f8-84f2-e3629a17ffb1" providerId="ADAL" clId="{21539D96-6166-4AD3-96D1-8C455224D850}" dt="2024-04-10T09:23:43.839" v="5000" actId="1076"/>
          <ac:picMkLst>
            <pc:docMk/>
            <pc:sldMk cId="3394254082" sldId="325"/>
            <ac:picMk id="4" creationId="{C1AFC092-BA54-55EA-B9E6-D11CC5AEF8F3}"/>
          </ac:picMkLst>
        </pc:picChg>
      </pc:sldChg>
      <pc:sldChg chg="addSp delSp modSp add mod ord">
        <pc:chgData name="Mrs Moir" userId="3d483297-4083-43f8-84f2-e3629a17ffb1" providerId="ADAL" clId="{21539D96-6166-4AD3-96D1-8C455224D850}" dt="2024-04-10T09:26:20.989" v="5024"/>
        <pc:sldMkLst>
          <pc:docMk/>
          <pc:sldMk cId="330854328" sldId="326"/>
        </pc:sldMkLst>
        <pc:spChg chg="mod">
          <ac:chgData name="Mrs Moir" userId="3d483297-4083-43f8-84f2-e3629a17ffb1" providerId="ADAL" clId="{21539D96-6166-4AD3-96D1-8C455224D850}" dt="2024-04-10T09:20:17.078" v="4947" actId="20577"/>
          <ac:spMkLst>
            <pc:docMk/>
            <pc:sldMk cId="330854328" sldId="326"/>
            <ac:spMk id="7" creationId="{33F291DD-DE72-63C2-A254-073904D284F4}"/>
          </ac:spMkLst>
        </pc:spChg>
        <pc:grpChg chg="del">
          <ac:chgData name="Mrs Moir" userId="3d483297-4083-43f8-84f2-e3629a17ffb1" providerId="ADAL" clId="{21539D96-6166-4AD3-96D1-8C455224D850}" dt="2024-04-10T09:20:25.879" v="4948" actId="478"/>
          <ac:grpSpMkLst>
            <pc:docMk/>
            <pc:sldMk cId="330854328" sldId="326"/>
            <ac:grpSpMk id="11" creationId="{6C6F4945-A4FB-9777-1B3B-7E32E2EF2494}"/>
          </ac:grpSpMkLst>
        </pc:grpChg>
        <pc:picChg chg="add mod">
          <ac:chgData name="Mrs Moir" userId="3d483297-4083-43f8-84f2-e3629a17ffb1" providerId="ADAL" clId="{21539D96-6166-4AD3-96D1-8C455224D850}" dt="2024-04-10T09:22:10.330" v="4987" actId="1076"/>
          <ac:picMkLst>
            <pc:docMk/>
            <pc:sldMk cId="330854328" sldId="326"/>
            <ac:picMk id="4" creationId="{A860296D-7B8A-C95B-7DEE-B69BE448D7F6}"/>
          </ac:picMkLst>
        </pc:picChg>
      </pc:sldChg>
      <pc:sldChg chg="addSp delSp modSp add mod ord">
        <pc:chgData name="Mrs Moir" userId="3d483297-4083-43f8-84f2-e3629a17ffb1" providerId="ADAL" clId="{21539D96-6166-4AD3-96D1-8C455224D850}" dt="2024-04-10T09:26:52.700" v="5030"/>
        <pc:sldMkLst>
          <pc:docMk/>
          <pc:sldMk cId="1393909330" sldId="327"/>
        </pc:sldMkLst>
        <pc:spChg chg="mod">
          <ac:chgData name="Mrs Moir" userId="3d483297-4083-43f8-84f2-e3629a17ffb1" providerId="ADAL" clId="{21539D96-6166-4AD3-96D1-8C455224D850}" dt="2024-04-10T09:20:56.880" v="4977" actId="20577"/>
          <ac:spMkLst>
            <pc:docMk/>
            <pc:sldMk cId="1393909330" sldId="327"/>
            <ac:spMk id="7" creationId="{33F291DD-DE72-63C2-A254-073904D284F4}"/>
          </ac:spMkLst>
        </pc:spChg>
        <pc:grpChg chg="del">
          <ac:chgData name="Mrs Moir" userId="3d483297-4083-43f8-84f2-e3629a17ffb1" providerId="ADAL" clId="{21539D96-6166-4AD3-96D1-8C455224D850}" dt="2024-04-10T09:20:50.720" v="4972" actId="478"/>
          <ac:grpSpMkLst>
            <pc:docMk/>
            <pc:sldMk cId="1393909330" sldId="327"/>
            <ac:grpSpMk id="11" creationId="{6C6F4945-A4FB-9777-1B3B-7E32E2EF2494}"/>
          </ac:grpSpMkLst>
        </pc:grpChg>
        <pc:picChg chg="add mod">
          <ac:chgData name="Mrs Moir" userId="3d483297-4083-43f8-84f2-e3629a17ffb1" providerId="ADAL" clId="{21539D96-6166-4AD3-96D1-8C455224D850}" dt="2024-04-10T09:23:08.704" v="4995" actId="1076"/>
          <ac:picMkLst>
            <pc:docMk/>
            <pc:sldMk cId="1393909330" sldId="327"/>
            <ac:picMk id="4" creationId="{15A1DD0C-2FDB-B1CC-33D9-CECB13B64BD9}"/>
          </ac:picMkLst>
        </pc:picChg>
      </pc:sldChg>
      <pc:sldChg chg="addSp modSp new mod">
        <pc:chgData name="Mrs Moir" userId="3d483297-4083-43f8-84f2-e3629a17ffb1" providerId="ADAL" clId="{21539D96-6166-4AD3-96D1-8C455224D850}" dt="2024-04-10T09:40:16.418" v="5136" actId="1076"/>
        <pc:sldMkLst>
          <pc:docMk/>
          <pc:sldMk cId="991105656" sldId="328"/>
        </pc:sldMkLst>
        <pc:spChg chg="add mod">
          <ac:chgData name="Mrs Moir" userId="3d483297-4083-43f8-84f2-e3629a17ffb1" providerId="ADAL" clId="{21539D96-6166-4AD3-96D1-8C455224D850}" dt="2024-04-10T09:40:09.924" v="5135" actId="1076"/>
          <ac:spMkLst>
            <pc:docMk/>
            <pc:sldMk cId="991105656" sldId="328"/>
            <ac:spMk id="2" creationId="{70708559-5709-5FD0-D066-3AC606298128}"/>
          </ac:spMkLst>
        </pc:spChg>
        <pc:spChg chg="add">
          <ac:chgData name="Mrs Moir" userId="3d483297-4083-43f8-84f2-e3629a17ffb1" providerId="ADAL" clId="{21539D96-6166-4AD3-96D1-8C455224D850}" dt="2024-04-10T09:30:28.923" v="5037"/>
          <ac:spMkLst>
            <pc:docMk/>
            <pc:sldMk cId="991105656" sldId="328"/>
            <ac:spMk id="4" creationId="{764DABBA-AAC5-0582-7C0B-DD74122884CF}"/>
          </ac:spMkLst>
        </pc:spChg>
        <pc:spChg chg="add mod">
          <ac:chgData name="Mrs Moir" userId="3d483297-4083-43f8-84f2-e3629a17ffb1" providerId="ADAL" clId="{21539D96-6166-4AD3-96D1-8C455224D850}" dt="2024-04-10T09:35:57.867" v="5098" actId="2085"/>
          <ac:spMkLst>
            <pc:docMk/>
            <pc:sldMk cId="991105656" sldId="328"/>
            <ac:spMk id="5" creationId="{0FBB0745-3CAD-3055-173E-58FA75BF4D0F}"/>
          </ac:spMkLst>
        </pc:spChg>
        <pc:picChg chg="add mod">
          <ac:chgData name="Mrs Moir" userId="3d483297-4083-43f8-84f2-e3629a17ffb1" providerId="ADAL" clId="{21539D96-6166-4AD3-96D1-8C455224D850}" dt="2024-04-10T09:40:16.418" v="5136" actId="1076"/>
          <ac:picMkLst>
            <pc:docMk/>
            <pc:sldMk cId="991105656" sldId="328"/>
            <ac:picMk id="3" creationId="{06258C51-8F73-ED99-4AF5-03D188BCE131}"/>
          </ac:picMkLst>
        </pc:picChg>
      </pc:sldChg>
      <pc:sldChg chg="addSp delSp modSp add mod ord">
        <pc:chgData name="Mrs Moir" userId="3d483297-4083-43f8-84f2-e3629a17ffb1" providerId="ADAL" clId="{21539D96-6166-4AD3-96D1-8C455224D850}" dt="2024-04-10T09:41:30.442" v="5144"/>
        <pc:sldMkLst>
          <pc:docMk/>
          <pc:sldMk cId="2078601913" sldId="329"/>
        </pc:sldMkLst>
        <pc:spChg chg="mod">
          <ac:chgData name="Mrs Moir" userId="3d483297-4083-43f8-84f2-e3629a17ffb1" providerId="ADAL" clId="{21539D96-6166-4AD3-96D1-8C455224D850}" dt="2024-04-10T09:38:24.467" v="5120" actId="1076"/>
          <ac:spMkLst>
            <pc:docMk/>
            <pc:sldMk cId="2078601913" sldId="329"/>
            <ac:spMk id="2" creationId="{70708559-5709-5FD0-D066-3AC606298128}"/>
          </ac:spMkLst>
        </pc:spChg>
        <pc:picChg chg="del">
          <ac:chgData name="Mrs Moir" userId="3d483297-4083-43f8-84f2-e3629a17ffb1" providerId="ADAL" clId="{21539D96-6166-4AD3-96D1-8C455224D850}" dt="2024-04-10T09:36:54.558" v="5104" actId="478"/>
          <ac:picMkLst>
            <pc:docMk/>
            <pc:sldMk cId="2078601913" sldId="329"/>
            <ac:picMk id="3" creationId="{06258C51-8F73-ED99-4AF5-03D188BCE131}"/>
          </ac:picMkLst>
        </pc:picChg>
        <pc:picChg chg="add mod">
          <ac:chgData name="Mrs Moir" userId="3d483297-4083-43f8-84f2-e3629a17ffb1" providerId="ADAL" clId="{21539D96-6166-4AD3-96D1-8C455224D850}" dt="2024-04-10T09:38:04.369" v="5114" actId="1076"/>
          <ac:picMkLst>
            <pc:docMk/>
            <pc:sldMk cId="2078601913" sldId="329"/>
            <ac:picMk id="6" creationId="{EC180407-1338-D70C-C8F6-518A35718CD9}"/>
          </ac:picMkLst>
        </pc:picChg>
      </pc:sldChg>
      <pc:sldChg chg="add ord">
        <pc:chgData name="Mrs Moir" userId="3d483297-4083-43f8-84f2-e3629a17ffb1" providerId="ADAL" clId="{21539D96-6166-4AD3-96D1-8C455224D850}" dt="2024-04-10T09:41:44.776" v="5146"/>
        <pc:sldMkLst>
          <pc:docMk/>
          <pc:sldMk cId="2608401585" sldId="330"/>
        </pc:sldMkLst>
      </pc:sldChg>
      <pc:sldChg chg="add ord replId">
        <pc:chgData name="Mrs Moir" userId="3d483297-4083-43f8-84f2-e3629a17ffb1" providerId="ADAL" clId="{21539D96-6166-4AD3-96D1-8C455224D850}" dt="2024-04-10T09:41:53.854" v="5148"/>
        <pc:sldMkLst>
          <pc:docMk/>
          <pc:sldMk cId="2119623353" sldId="331"/>
        </pc:sldMkLst>
      </pc:sldChg>
      <pc:sldChg chg="add ord">
        <pc:chgData name="Mrs Moir" userId="3d483297-4083-43f8-84f2-e3629a17ffb1" providerId="ADAL" clId="{21539D96-6166-4AD3-96D1-8C455224D850}" dt="2024-04-10T09:42:08.537" v="5150"/>
        <pc:sldMkLst>
          <pc:docMk/>
          <pc:sldMk cId="1219498446" sldId="332"/>
        </pc:sldMkLst>
      </pc:sldChg>
      <pc:sldChg chg="add ord replId">
        <pc:chgData name="Mrs Moir" userId="3d483297-4083-43f8-84f2-e3629a17ffb1" providerId="ADAL" clId="{21539D96-6166-4AD3-96D1-8C455224D850}" dt="2024-04-10T09:42:33.399" v="5152"/>
        <pc:sldMkLst>
          <pc:docMk/>
          <pc:sldMk cId="31094644" sldId="333"/>
        </pc:sldMkLst>
      </pc:sldChg>
      <pc:sldChg chg="add ord">
        <pc:chgData name="Mrs Moir" userId="3d483297-4083-43f8-84f2-e3629a17ffb1" providerId="ADAL" clId="{21539D96-6166-4AD3-96D1-8C455224D850}" dt="2024-04-10T09:42:43.374" v="5154"/>
        <pc:sldMkLst>
          <pc:docMk/>
          <pc:sldMk cId="87319860" sldId="334"/>
        </pc:sldMkLst>
      </pc:sldChg>
      <pc:sldChg chg="add ord replId">
        <pc:chgData name="Mrs Moir" userId="3d483297-4083-43f8-84f2-e3629a17ffb1" providerId="ADAL" clId="{21539D96-6166-4AD3-96D1-8C455224D850}" dt="2024-04-10T09:42:43.374" v="5154"/>
        <pc:sldMkLst>
          <pc:docMk/>
          <pc:sldMk cId="2746895939" sldId="335"/>
        </pc:sldMkLst>
      </pc:sldChg>
      <pc:sldChg chg="add ord">
        <pc:chgData name="Mrs Moir" userId="3d483297-4083-43f8-84f2-e3629a17ffb1" providerId="ADAL" clId="{21539D96-6166-4AD3-96D1-8C455224D850}" dt="2024-04-10T09:42:59.506" v="5156"/>
        <pc:sldMkLst>
          <pc:docMk/>
          <pc:sldMk cId="900881641" sldId="336"/>
        </pc:sldMkLst>
      </pc:sldChg>
      <pc:sldChg chg="add ord replId">
        <pc:chgData name="Mrs Moir" userId="3d483297-4083-43f8-84f2-e3629a17ffb1" providerId="ADAL" clId="{21539D96-6166-4AD3-96D1-8C455224D850}" dt="2024-04-10T09:42:59.506" v="5156"/>
        <pc:sldMkLst>
          <pc:docMk/>
          <pc:sldMk cId="302493597" sldId="337"/>
        </pc:sldMkLst>
      </pc:sldChg>
      <pc:sldChg chg="add ord">
        <pc:chgData name="Mrs Moir" userId="3d483297-4083-43f8-84f2-e3629a17ffb1" providerId="ADAL" clId="{21539D96-6166-4AD3-96D1-8C455224D850}" dt="2024-04-10T09:42:59.506" v="5156"/>
        <pc:sldMkLst>
          <pc:docMk/>
          <pc:sldMk cId="4000154204" sldId="338"/>
        </pc:sldMkLst>
      </pc:sldChg>
      <pc:sldChg chg="add ord replId">
        <pc:chgData name="Mrs Moir" userId="3d483297-4083-43f8-84f2-e3629a17ffb1" providerId="ADAL" clId="{21539D96-6166-4AD3-96D1-8C455224D850}" dt="2024-04-10T09:42:59.506" v="5156"/>
        <pc:sldMkLst>
          <pc:docMk/>
          <pc:sldMk cId="3263856881" sldId="339"/>
        </pc:sldMkLst>
      </pc:sldChg>
      <pc:sldChg chg="add del ord">
        <pc:chgData name="Mrs Moir" userId="3d483297-4083-43f8-84f2-e3629a17ffb1" providerId="ADAL" clId="{21539D96-6166-4AD3-96D1-8C455224D850}" dt="2024-06-02T21:24:26.348" v="7226" actId="47"/>
        <pc:sldMkLst>
          <pc:docMk/>
          <pc:sldMk cId="2197682133" sldId="340"/>
        </pc:sldMkLst>
      </pc:sldChg>
      <pc:sldChg chg="add del ord replId">
        <pc:chgData name="Mrs Moir" userId="3d483297-4083-43f8-84f2-e3629a17ffb1" providerId="ADAL" clId="{21539D96-6166-4AD3-96D1-8C455224D850}" dt="2024-06-02T21:24:27.290" v="7227" actId="47"/>
        <pc:sldMkLst>
          <pc:docMk/>
          <pc:sldMk cId="4120851146" sldId="341"/>
        </pc:sldMkLst>
      </pc:sldChg>
      <pc:sldChg chg="delSp modSp add del mod">
        <pc:chgData name="Mrs Moir" userId="3d483297-4083-43f8-84f2-e3629a17ffb1" providerId="ADAL" clId="{21539D96-6166-4AD3-96D1-8C455224D850}" dt="2024-04-13T18:38:46.874" v="6033" actId="47"/>
        <pc:sldMkLst>
          <pc:docMk/>
          <pc:sldMk cId="818128684" sldId="342"/>
        </pc:sldMkLst>
        <pc:picChg chg="del mod">
          <ac:chgData name="Mrs Moir" userId="3d483297-4083-43f8-84f2-e3629a17ffb1" providerId="ADAL" clId="{21539D96-6166-4AD3-96D1-8C455224D850}" dt="2024-04-11T09:34:52.871" v="5447" actId="478"/>
          <ac:picMkLst>
            <pc:docMk/>
            <pc:sldMk cId="818128684" sldId="342"/>
            <ac:picMk id="4" creationId="{222EFD1A-5F3A-769F-6135-6FD9799686D3}"/>
          </ac:picMkLst>
        </pc:picChg>
        <pc:picChg chg="del">
          <ac:chgData name="Mrs Moir" userId="3d483297-4083-43f8-84f2-e3629a17ffb1" providerId="ADAL" clId="{21539D96-6166-4AD3-96D1-8C455224D850}" dt="2024-04-11T09:34:55.509" v="5448" actId="478"/>
          <ac:picMkLst>
            <pc:docMk/>
            <pc:sldMk cId="818128684" sldId="342"/>
            <ac:picMk id="6" creationId="{E13414DD-1EE9-5EF4-4C1F-FAD3A827BFAA}"/>
          </ac:picMkLst>
        </pc:picChg>
      </pc:sldChg>
      <pc:sldChg chg="addSp delSp modSp add mod">
        <pc:chgData name="Mrs Moir" userId="3d483297-4083-43f8-84f2-e3629a17ffb1" providerId="ADAL" clId="{21539D96-6166-4AD3-96D1-8C455224D850}" dt="2024-04-13T18:40:18.428" v="6043" actId="1076"/>
        <pc:sldMkLst>
          <pc:docMk/>
          <pc:sldMk cId="1540930981" sldId="343"/>
        </pc:sldMkLst>
        <pc:spChg chg="add mod">
          <ac:chgData name="Mrs Moir" userId="3d483297-4083-43f8-84f2-e3629a17ffb1" providerId="ADAL" clId="{21539D96-6166-4AD3-96D1-8C455224D850}" dt="2024-04-13T18:08:34.608" v="5790" actId="1076"/>
          <ac:spMkLst>
            <pc:docMk/>
            <pc:sldMk cId="1540930981" sldId="343"/>
            <ac:spMk id="9" creationId="{8FE9EFAA-952F-0A11-15D9-2607426872F9}"/>
          </ac:spMkLst>
        </pc:spChg>
        <pc:picChg chg="del">
          <ac:chgData name="Mrs Moir" userId="3d483297-4083-43f8-84f2-e3629a17ffb1" providerId="ADAL" clId="{21539D96-6166-4AD3-96D1-8C455224D850}" dt="2024-04-13T18:08:24.315" v="5788" actId="478"/>
          <ac:picMkLst>
            <pc:docMk/>
            <pc:sldMk cId="1540930981" sldId="343"/>
            <ac:picMk id="3" creationId="{2F9AA3EF-9765-6AA9-3465-EAD19F750B9E}"/>
          </ac:picMkLst>
        </pc:picChg>
        <pc:picChg chg="mod">
          <ac:chgData name="Mrs Moir" userId="3d483297-4083-43f8-84f2-e3629a17ffb1" providerId="ADAL" clId="{21539D96-6166-4AD3-96D1-8C455224D850}" dt="2024-04-13T18:40:18.428" v="6043" actId="1076"/>
          <ac:picMkLst>
            <pc:docMk/>
            <pc:sldMk cId="1540930981" sldId="343"/>
            <ac:picMk id="4" creationId="{E0010A3B-2E5D-3681-B2DD-0A3479203DFA}"/>
          </ac:picMkLst>
        </pc:picChg>
        <pc:picChg chg="del mod">
          <ac:chgData name="Mrs Moir" userId="3d483297-4083-43f8-84f2-e3629a17ffb1" providerId="ADAL" clId="{21539D96-6166-4AD3-96D1-8C455224D850}" dt="2024-04-13T18:12:48.136" v="5831" actId="478"/>
          <ac:picMkLst>
            <pc:docMk/>
            <pc:sldMk cId="1540930981" sldId="343"/>
            <ac:picMk id="5" creationId="{0A40BA69-4797-28BB-2434-D880E72E96B8}"/>
          </ac:picMkLst>
        </pc:picChg>
        <pc:picChg chg="mod modCrop">
          <ac:chgData name="Mrs Moir" userId="3d483297-4083-43f8-84f2-e3629a17ffb1" providerId="ADAL" clId="{21539D96-6166-4AD3-96D1-8C455224D850}" dt="2024-04-13T18:39:52.758" v="6039" actId="732"/>
          <ac:picMkLst>
            <pc:docMk/>
            <pc:sldMk cId="1540930981" sldId="343"/>
            <ac:picMk id="6" creationId="{AD10F29D-BF0E-F497-BA2A-D0307585849C}"/>
          </ac:picMkLst>
        </pc:picChg>
        <pc:picChg chg="mod ord">
          <ac:chgData name="Mrs Moir" userId="3d483297-4083-43f8-84f2-e3629a17ffb1" providerId="ADAL" clId="{21539D96-6166-4AD3-96D1-8C455224D850}" dt="2024-04-13T18:09:20.152" v="5805" actId="1036"/>
          <ac:picMkLst>
            <pc:docMk/>
            <pc:sldMk cId="1540930981" sldId="343"/>
            <ac:picMk id="7" creationId="{67D125DA-78CC-6C9B-599E-356198860B48}"/>
          </ac:picMkLst>
        </pc:picChg>
        <pc:picChg chg="add mod modCrop">
          <ac:chgData name="Mrs Moir" userId="3d483297-4083-43f8-84f2-e3629a17ffb1" providerId="ADAL" clId="{21539D96-6166-4AD3-96D1-8C455224D850}" dt="2024-04-13T18:39:59.849" v="6040" actId="1076"/>
          <ac:picMkLst>
            <pc:docMk/>
            <pc:sldMk cId="1540930981" sldId="343"/>
            <ac:picMk id="10" creationId="{1A49491C-B20F-34A5-F7B8-4B3153EAF220}"/>
          </ac:picMkLst>
        </pc:picChg>
        <pc:picChg chg="add mod modCrop">
          <ac:chgData name="Mrs Moir" userId="3d483297-4083-43f8-84f2-e3629a17ffb1" providerId="ADAL" clId="{21539D96-6166-4AD3-96D1-8C455224D850}" dt="2024-04-13T18:12:23.394" v="5828" actId="1076"/>
          <ac:picMkLst>
            <pc:docMk/>
            <pc:sldMk cId="1540930981" sldId="343"/>
            <ac:picMk id="11" creationId="{CE3DCB62-E002-DBFF-93A5-93476CC8445F}"/>
          </ac:picMkLst>
        </pc:picChg>
        <pc:picChg chg="add mod modCrop">
          <ac:chgData name="Mrs Moir" userId="3d483297-4083-43f8-84f2-e3629a17ffb1" providerId="ADAL" clId="{21539D96-6166-4AD3-96D1-8C455224D850}" dt="2024-04-13T18:11:46.959" v="5825" actId="1076"/>
          <ac:picMkLst>
            <pc:docMk/>
            <pc:sldMk cId="1540930981" sldId="343"/>
            <ac:picMk id="12" creationId="{0D1952C4-1DB5-821B-94DC-DE43D455913F}"/>
          </ac:picMkLst>
        </pc:picChg>
        <pc:picChg chg="add mod modCrop">
          <ac:chgData name="Mrs Moir" userId="3d483297-4083-43f8-84f2-e3629a17ffb1" providerId="ADAL" clId="{21539D96-6166-4AD3-96D1-8C455224D850}" dt="2024-04-13T18:39:44.110" v="6038" actId="1076"/>
          <ac:picMkLst>
            <pc:docMk/>
            <pc:sldMk cId="1540930981" sldId="343"/>
            <ac:picMk id="13" creationId="{FC545C00-FC93-BCA6-3ED4-28DEAA840BD1}"/>
          </ac:picMkLst>
        </pc:picChg>
        <pc:picChg chg="add mod modCrop">
          <ac:chgData name="Mrs Moir" userId="3d483297-4083-43f8-84f2-e3629a17ffb1" providerId="ADAL" clId="{21539D96-6166-4AD3-96D1-8C455224D850}" dt="2024-04-13T18:40:11.172" v="6042" actId="688"/>
          <ac:picMkLst>
            <pc:docMk/>
            <pc:sldMk cId="1540930981" sldId="343"/>
            <ac:picMk id="14" creationId="{FA412013-4EA9-8961-E45B-1223D8752FE0}"/>
          </ac:picMkLst>
        </pc:picChg>
        <pc:picChg chg="add mod modCrop">
          <ac:chgData name="Mrs Moir" userId="3d483297-4083-43f8-84f2-e3629a17ffb1" providerId="ADAL" clId="{21539D96-6166-4AD3-96D1-8C455224D850}" dt="2024-04-13T18:10:46.516" v="5818" actId="1076"/>
          <ac:picMkLst>
            <pc:docMk/>
            <pc:sldMk cId="1540930981" sldId="343"/>
            <ac:picMk id="15" creationId="{F4BAB144-DA08-F8A5-2309-92836BF3DAD5}"/>
          </ac:picMkLst>
        </pc:picChg>
      </pc:sldChg>
      <pc:sldChg chg="addSp delSp modSp add mod">
        <pc:chgData name="Mrs Moir" userId="3d483297-4083-43f8-84f2-e3629a17ffb1" providerId="ADAL" clId="{21539D96-6166-4AD3-96D1-8C455224D850}" dt="2024-04-13T18:15:44.347" v="5849" actId="14100"/>
        <pc:sldMkLst>
          <pc:docMk/>
          <pc:sldMk cId="1837618052" sldId="344"/>
        </pc:sldMkLst>
        <pc:spChg chg="add del mod">
          <ac:chgData name="Mrs Moir" userId="3d483297-4083-43f8-84f2-e3629a17ffb1" providerId="ADAL" clId="{21539D96-6166-4AD3-96D1-8C455224D850}" dt="2024-04-13T18:15:00.299" v="5842" actId="21"/>
          <ac:spMkLst>
            <pc:docMk/>
            <pc:sldMk cId="1837618052" sldId="344"/>
            <ac:spMk id="3" creationId="{76D32F1F-165B-E495-B97F-C4B3C23E1D1A}"/>
          </ac:spMkLst>
        </pc:spChg>
        <pc:spChg chg="add mod">
          <ac:chgData name="Mrs Moir" userId="3d483297-4083-43f8-84f2-e3629a17ffb1" providerId="ADAL" clId="{21539D96-6166-4AD3-96D1-8C455224D850}" dt="2024-04-13T18:14:56.222" v="5841" actId="1076"/>
          <ac:spMkLst>
            <pc:docMk/>
            <pc:sldMk cId="1837618052" sldId="344"/>
            <ac:spMk id="9" creationId="{09AD254B-1DB2-4E2F-B690-8885920FE837}"/>
          </ac:spMkLst>
        </pc:spChg>
        <pc:picChg chg="mod">
          <ac:chgData name="Mrs Moir" userId="3d483297-4083-43f8-84f2-e3629a17ffb1" providerId="ADAL" clId="{21539D96-6166-4AD3-96D1-8C455224D850}" dt="2024-04-13T18:14:18.288" v="5839" actId="1076"/>
          <ac:picMkLst>
            <pc:docMk/>
            <pc:sldMk cId="1837618052" sldId="344"/>
            <ac:picMk id="4" creationId="{4AC46242-669F-81D8-E226-C4E48BA7CBFE}"/>
          </ac:picMkLst>
        </pc:picChg>
        <pc:picChg chg="mod">
          <ac:chgData name="Mrs Moir" userId="3d483297-4083-43f8-84f2-e3629a17ffb1" providerId="ADAL" clId="{21539D96-6166-4AD3-96D1-8C455224D850}" dt="2024-04-13T18:14:06.486" v="5838" actId="1076"/>
          <ac:picMkLst>
            <pc:docMk/>
            <pc:sldMk cId="1837618052" sldId="344"/>
            <ac:picMk id="5" creationId="{8C3BA6B4-72E6-E289-7B75-8AE6E929745C}"/>
          </ac:picMkLst>
        </pc:picChg>
        <pc:picChg chg="del">
          <ac:chgData name="Mrs Moir" userId="3d483297-4083-43f8-84f2-e3629a17ffb1" providerId="ADAL" clId="{21539D96-6166-4AD3-96D1-8C455224D850}" dt="2024-04-13T18:13:41.718" v="5833" actId="478"/>
          <ac:picMkLst>
            <pc:docMk/>
            <pc:sldMk cId="1837618052" sldId="344"/>
            <ac:picMk id="6" creationId="{6E6D2F2E-99B9-FF58-A121-FC7C9C604424}"/>
          </ac:picMkLst>
        </pc:picChg>
        <pc:picChg chg="del">
          <ac:chgData name="Mrs Moir" userId="3d483297-4083-43f8-84f2-e3629a17ffb1" providerId="ADAL" clId="{21539D96-6166-4AD3-96D1-8C455224D850}" dt="2024-04-13T18:13:43.751" v="5834" actId="478"/>
          <ac:picMkLst>
            <pc:docMk/>
            <pc:sldMk cId="1837618052" sldId="344"/>
            <ac:picMk id="7" creationId="{8E6C629C-C938-38EC-7C93-A0996F5BAAD4}"/>
          </ac:picMkLst>
        </pc:picChg>
        <pc:picChg chg="mod">
          <ac:chgData name="Mrs Moir" userId="3d483297-4083-43f8-84f2-e3629a17ffb1" providerId="ADAL" clId="{21539D96-6166-4AD3-96D1-8C455224D850}" dt="2024-04-13T18:15:44.347" v="5849" actId="14100"/>
          <ac:picMkLst>
            <pc:docMk/>
            <pc:sldMk cId="1837618052" sldId="344"/>
            <ac:picMk id="8" creationId="{B7B41B31-E92E-D940-6691-405265CB4FE7}"/>
          </ac:picMkLst>
        </pc:picChg>
      </pc:sldChg>
      <pc:sldChg chg="addSp delSp modSp add mod">
        <pc:chgData name="Mrs Moir" userId="3d483297-4083-43f8-84f2-e3629a17ffb1" providerId="ADAL" clId="{21539D96-6166-4AD3-96D1-8C455224D850}" dt="2024-04-13T18:45:53.295" v="6062" actId="1076"/>
        <pc:sldMkLst>
          <pc:docMk/>
          <pc:sldMk cId="240670288" sldId="345"/>
        </pc:sldMkLst>
        <pc:spChg chg="add mod">
          <ac:chgData name="Mrs Moir" userId="3d483297-4083-43f8-84f2-e3629a17ffb1" providerId="ADAL" clId="{21539D96-6166-4AD3-96D1-8C455224D850}" dt="2024-04-13T18:18:30.954" v="5864" actId="1076"/>
          <ac:spMkLst>
            <pc:docMk/>
            <pc:sldMk cId="240670288" sldId="345"/>
            <ac:spMk id="8" creationId="{44D63E7F-8704-4DFB-CBC4-E8EB923E0084}"/>
          </ac:spMkLst>
        </pc:spChg>
        <pc:picChg chg="mod">
          <ac:chgData name="Mrs Moir" userId="3d483297-4083-43f8-84f2-e3629a17ffb1" providerId="ADAL" clId="{21539D96-6166-4AD3-96D1-8C455224D850}" dt="2024-04-13T18:44:52.727" v="6056" actId="29295"/>
          <ac:picMkLst>
            <pc:docMk/>
            <pc:sldMk cId="240670288" sldId="345"/>
            <ac:picMk id="3" creationId="{70A3A94B-8791-4A23-D10E-0C890B1D9035}"/>
          </ac:picMkLst>
        </pc:picChg>
        <pc:picChg chg="mod">
          <ac:chgData name="Mrs Moir" userId="3d483297-4083-43f8-84f2-e3629a17ffb1" providerId="ADAL" clId="{21539D96-6166-4AD3-96D1-8C455224D850}" dt="2024-04-13T18:45:53.295" v="6062" actId="1076"/>
          <ac:picMkLst>
            <pc:docMk/>
            <pc:sldMk cId="240670288" sldId="345"/>
            <ac:picMk id="4" creationId="{0F923781-AFC3-AB00-98CE-84D0103B9CB6}"/>
          </ac:picMkLst>
        </pc:picChg>
        <pc:picChg chg="del">
          <ac:chgData name="Mrs Moir" userId="3d483297-4083-43f8-84f2-e3629a17ffb1" providerId="ADAL" clId="{21539D96-6166-4AD3-96D1-8C455224D850}" dt="2024-04-13T18:17:42.944" v="5862" actId="478"/>
          <ac:picMkLst>
            <pc:docMk/>
            <pc:sldMk cId="240670288" sldId="345"/>
            <ac:picMk id="5" creationId="{084B13EB-412D-6184-8434-730CE33010C2}"/>
          </ac:picMkLst>
        </pc:picChg>
        <pc:picChg chg="del">
          <ac:chgData name="Mrs Moir" userId="3d483297-4083-43f8-84f2-e3629a17ffb1" providerId="ADAL" clId="{21539D96-6166-4AD3-96D1-8C455224D850}" dt="2024-04-13T18:22:21.146" v="5884" actId="478"/>
          <ac:picMkLst>
            <pc:docMk/>
            <pc:sldMk cId="240670288" sldId="345"/>
            <ac:picMk id="6" creationId="{813ECA58-02F9-E5F5-879B-CADF70494E8C}"/>
          </ac:picMkLst>
        </pc:picChg>
        <pc:picChg chg="mod">
          <ac:chgData name="Mrs Moir" userId="3d483297-4083-43f8-84f2-e3629a17ffb1" providerId="ADAL" clId="{21539D96-6166-4AD3-96D1-8C455224D850}" dt="2024-04-13T18:21:59.578" v="5880" actId="1076"/>
          <ac:picMkLst>
            <pc:docMk/>
            <pc:sldMk cId="240670288" sldId="345"/>
            <ac:picMk id="7" creationId="{01129F51-3525-F812-6614-0B474EF043FD}"/>
          </ac:picMkLst>
        </pc:picChg>
        <pc:picChg chg="add del mod">
          <ac:chgData name="Mrs Moir" userId="3d483297-4083-43f8-84f2-e3629a17ffb1" providerId="ADAL" clId="{21539D96-6166-4AD3-96D1-8C455224D850}" dt="2024-04-13T18:23:10.824" v="5889" actId="478"/>
          <ac:picMkLst>
            <pc:docMk/>
            <pc:sldMk cId="240670288" sldId="345"/>
            <ac:picMk id="9" creationId="{73835506-F629-3682-0756-2D4B951400F7}"/>
          </ac:picMkLst>
        </pc:picChg>
        <pc:picChg chg="add mod">
          <ac:chgData name="Mrs Moir" userId="3d483297-4083-43f8-84f2-e3629a17ffb1" providerId="ADAL" clId="{21539D96-6166-4AD3-96D1-8C455224D850}" dt="2024-04-13T18:44:58.453" v="6057" actId="29295"/>
          <ac:picMkLst>
            <pc:docMk/>
            <pc:sldMk cId="240670288" sldId="345"/>
            <ac:picMk id="10" creationId="{6CC79276-84DF-2D35-62D1-AAC67B7C27D3}"/>
          </ac:picMkLst>
        </pc:picChg>
        <pc:picChg chg="add del mod">
          <ac:chgData name="Mrs Moir" userId="3d483297-4083-43f8-84f2-e3629a17ffb1" providerId="ADAL" clId="{21539D96-6166-4AD3-96D1-8C455224D850}" dt="2024-04-13T18:22:07.878" v="5881" actId="478"/>
          <ac:picMkLst>
            <pc:docMk/>
            <pc:sldMk cId="240670288" sldId="345"/>
            <ac:picMk id="11" creationId="{CA9DCD49-34B7-C955-3670-1BE3E599D058}"/>
          </ac:picMkLst>
        </pc:picChg>
        <pc:picChg chg="add del mod">
          <ac:chgData name="Mrs Moir" userId="3d483297-4083-43f8-84f2-e3629a17ffb1" providerId="ADAL" clId="{21539D96-6166-4AD3-96D1-8C455224D850}" dt="2024-04-13T18:23:09.280" v="5888" actId="478"/>
          <ac:picMkLst>
            <pc:docMk/>
            <pc:sldMk cId="240670288" sldId="345"/>
            <ac:picMk id="12" creationId="{B4889C41-6615-4F2F-EC27-06CF57A12591}"/>
          </ac:picMkLst>
        </pc:picChg>
        <pc:picChg chg="add mod">
          <ac:chgData name="Mrs Moir" userId="3d483297-4083-43f8-84f2-e3629a17ffb1" providerId="ADAL" clId="{21539D96-6166-4AD3-96D1-8C455224D850}" dt="2024-04-13T18:45:37.517" v="6060" actId="14100"/>
          <ac:picMkLst>
            <pc:docMk/>
            <pc:sldMk cId="240670288" sldId="345"/>
            <ac:picMk id="13" creationId="{A9329AEC-B412-D4D2-560B-849E7E50B014}"/>
          </ac:picMkLst>
        </pc:picChg>
        <pc:picChg chg="add del mod">
          <ac:chgData name="Mrs Moir" userId="3d483297-4083-43f8-84f2-e3629a17ffb1" providerId="ADAL" clId="{21539D96-6166-4AD3-96D1-8C455224D850}" dt="2024-04-13T18:23:16.117" v="5891" actId="478"/>
          <ac:picMkLst>
            <pc:docMk/>
            <pc:sldMk cId="240670288" sldId="345"/>
            <ac:picMk id="14" creationId="{96911C83-DB16-CC48-616D-7D42BFC3D3E5}"/>
          </ac:picMkLst>
        </pc:picChg>
        <pc:picChg chg="add mod">
          <ac:chgData name="Mrs Moir" userId="3d483297-4083-43f8-84f2-e3629a17ffb1" providerId="ADAL" clId="{21539D96-6166-4AD3-96D1-8C455224D850}" dt="2024-04-13T18:45:30.404" v="6059" actId="29295"/>
          <ac:picMkLst>
            <pc:docMk/>
            <pc:sldMk cId="240670288" sldId="345"/>
            <ac:picMk id="15" creationId="{6E0661A0-89A8-3915-7B3D-08304F6B916A}"/>
          </ac:picMkLst>
        </pc:picChg>
      </pc:sldChg>
      <pc:sldChg chg="addSp delSp modSp add mod setBg delDesignElem">
        <pc:chgData name="Mrs Moir" userId="3d483297-4083-43f8-84f2-e3629a17ffb1" providerId="ADAL" clId="{21539D96-6166-4AD3-96D1-8C455224D850}" dt="2024-04-13T18:47:19.264" v="6071" actId="1076"/>
        <pc:sldMkLst>
          <pc:docMk/>
          <pc:sldMk cId="2766170536" sldId="346"/>
        </pc:sldMkLst>
        <pc:spChg chg="add mod">
          <ac:chgData name="Mrs Moir" userId="3d483297-4083-43f8-84f2-e3629a17ffb1" providerId="ADAL" clId="{21539D96-6166-4AD3-96D1-8C455224D850}" dt="2024-04-13T18:25:18.880" v="5911" actId="1076"/>
          <ac:spMkLst>
            <pc:docMk/>
            <pc:sldMk cId="2766170536" sldId="346"/>
            <ac:spMk id="2" creationId="{74DB0E47-6826-C926-0FD7-5EC04D31F0D0}"/>
          </ac:spMkLst>
        </pc:spChg>
        <pc:spChg chg="del">
          <ac:chgData name="Mrs Moir" userId="3d483297-4083-43f8-84f2-e3629a17ffb1" providerId="ADAL" clId="{21539D96-6166-4AD3-96D1-8C455224D850}" dt="2024-04-11T09:29:46.757" v="5437"/>
          <ac:spMkLst>
            <pc:docMk/>
            <pc:sldMk cId="2766170536" sldId="346"/>
            <ac:spMk id="8" creationId="{42A4FC2C-047E-45A5-965D-8E1E3BF09BC6}"/>
          </ac:spMkLst>
        </pc:spChg>
        <pc:spChg chg="add mod">
          <ac:chgData name="Mrs Moir" userId="3d483297-4083-43f8-84f2-e3629a17ffb1" providerId="ADAL" clId="{21539D96-6166-4AD3-96D1-8C455224D850}" dt="2024-04-13T18:27:34.405" v="5930" actId="1035"/>
          <ac:spMkLst>
            <pc:docMk/>
            <pc:sldMk cId="2766170536" sldId="346"/>
            <ac:spMk id="20" creationId="{38E29D47-857B-6177-1369-08E019046174}"/>
          </ac:spMkLst>
        </pc:spChg>
        <pc:picChg chg="del mod">
          <ac:chgData name="Mrs Moir" userId="3d483297-4083-43f8-84f2-e3629a17ffb1" providerId="ADAL" clId="{21539D96-6166-4AD3-96D1-8C455224D850}" dt="2024-04-13T18:27:58.243" v="5933" actId="478"/>
          <ac:picMkLst>
            <pc:docMk/>
            <pc:sldMk cId="2766170536" sldId="346"/>
            <ac:picMk id="4" creationId="{DAA25F3E-82E0-3665-FC6D-4719FCAD46A8}"/>
          </ac:picMkLst>
        </pc:picChg>
        <pc:picChg chg="del mod">
          <ac:chgData name="Mrs Moir" userId="3d483297-4083-43f8-84f2-e3629a17ffb1" providerId="ADAL" clId="{21539D96-6166-4AD3-96D1-8C455224D850}" dt="2024-04-13T18:27:59.452" v="5934" actId="478"/>
          <ac:picMkLst>
            <pc:docMk/>
            <pc:sldMk cId="2766170536" sldId="346"/>
            <ac:picMk id="5" creationId="{2750D4FC-79DF-7AD0-6E17-5E83B7203421}"/>
          </ac:picMkLst>
        </pc:picChg>
        <pc:picChg chg="del">
          <ac:chgData name="Mrs Moir" userId="3d483297-4083-43f8-84f2-e3629a17ffb1" providerId="ADAL" clId="{21539D96-6166-4AD3-96D1-8C455224D850}" dt="2024-04-13T18:25:27.170" v="5912" actId="478"/>
          <ac:picMkLst>
            <pc:docMk/>
            <pc:sldMk cId="2766170536" sldId="346"/>
            <ac:picMk id="6" creationId="{C9B5986F-8875-7A5E-E711-01473FC665A2}"/>
          </ac:picMkLst>
        </pc:picChg>
        <pc:picChg chg="mod">
          <ac:chgData name="Mrs Moir" userId="3d483297-4083-43f8-84f2-e3629a17ffb1" providerId="ADAL" clId="{21539D96-6166-4AD3-96D1-8C455224D850}" dt="2024-04-13T18:27:55.652" v="5932" actId="1076"/>
          <ac:picMkLst>
            <pc:docMk/>
            <pc:sldMk cId="2766170536" sldId="346"/>
            <ac:picMk id="7" creationId="{92AB159E-767B-4B0B-4DCA-2D34C148969B}"/>
          </ac:picMkLst>
        </pc:picChg>
        <pc:picChg chg="del">
          <ac:chgData name="Mrs Moir" userId="3d483297-4083-43f8-84f2-e3629a17ffb1" providerId="ADAL" clId="{21539D96-6166-4AD3-96D1-8C455224D850}" dt="2024-04-13T18:24:13.082" v="5903" actId="478"/>
          <ac:picMkLst>
            <pc:docMk/>
            <pc:sldMk cId="2766170536" sldId="346"/>
            <ac:picMk id="9" creationId="{0FBAD6B9-E643-99A5-5C36-D32E626C5A2A}"/>
          </ac:picMkLst>
        </pc:picChg>
        <pc:picChg chg="mod">
          <ac:chgData name="Mrs Moir" userId="3d483297-4083-43f8-84f2-e3629a17ffb1" providerId="ADAL" clId="{21539D96-6166-4AD3-96D1-8C455224D850}" dt="2024-04-13T18:46:37.592" v="6066" actId="1076"/>
          <ac:picMkLst>
            <pc:docMk/>
            <pc:sldMk cId="2766170536" sldId="346"/>
            <ac:picMk id="10" creationId="{795BCC94-DEE2-ACC5-B945-9D537442039A}"/>
          </ac:picMkLst>
        </pc:picChg>
        <pc:picChg chg="add mod">
          <ac:chgData name="Mrs Moir" userId="3d483297-4083-43f8-84f2-e3629a17ffb1" providerId="ADAL" clId="{21539D96-6166-4AD3-96D1-8C455224D850}" dt="2024-04-13T18:27:04.850" v="5918" actId="1076"/>
          <ac:picMkLst>
            <pc:docMk/>
            <pc:sldMk cId="2766170536" sldId="346"/>
            <ac:picMk id="11" creationId="{06809FCE-7882-EC8E-B2A5-5004C785DCBE}"/>
          </ac:picMkLst>
        </pc:picChg>
        <pc:picChg chg="add mod">
          <ac:chgData name="Mrs Moir" userId="3d483297-4083-43f8-84f2-e3629a17ffb1" providerId="ADAL" clId="{21539D96-6166-4AD3-96D1-8C455224D850}" dt="2024-04-13T18:47:07.356" v="6069" actId="1076"/>
          <ac:picMkLst>
            <pc:docMk/>
            <pc:sldMk cId="2766170536" sldId="346"/>
            <ac:picMk id="12" creationId="{DC41A898-EA23-F74A-7588-095D1A067485}"/>
          </ac:picMkLst>
        </pc:picChg>
        <pc:picChg chg="add mod">
          <ac:chgData name="Mrs Moir" userId="3d483297-4083-43f8-84f2-e3629a17ffb1" providerId="ADAL" clId="{21539D96-6166-4AD3-96D1-8C455224D850}" dt="2024-04-13T18:47:19.264" v="6071" actId="1076"/>
          <ac:picMkLst>
            <pc:docMk/>
            <pc:sldMk cId="2766170536" sldId="346"/>
            <ac:picMk id="13" creationId="{5125D967-5D0F-7620-5AE9-05F45964EF53}"/>
          </ac:picMkLst>
        </pc:picChg>
        <pc:picChg chg="add mod">
          <ac:chgData name="Mrs Moir" userId="3d483297-4083-43f8-84f2-e3629a17ffb1" providerId="ADAL" clId="{21539D96-6166-4AD3-96D1-8C455224D850}" dt="2024-04-13T18:47:03.785" v="6068" actId="1076"/>
          <ac:picMkLst>
            <pc:docMk/>
            <pc:sldMk cId="2766170536" sldId="346"/>
            <ac:picMk id="14" creationId="{8C8E786D-E6FA-F248-FC39-FA8ACB98B888}"/>
          </ac:picMkLst>
        </pc:picChg>
        <pc:picChg chg="add mod">
          <ac:chgData name="Mrs Moir" userId="3d483297-4083-43f8-84f2-e3629a17ffb1" providerId="ADAL" clId="{21539D96-6166-4AD3-96D1-8C455224D850}" dt="2024-04-13T18:47:14.554" v="6070" actId="1076"/>
          <ac:picMkLst>
            <pc:docMk/>
            <pc:sldMk cId="2766170536" sldId="346"/>
            <ac:picMk id="15" creationId="{0F1F1460-3642-5998-CF98-8D46BD81971F}"/>
          </ac:picMkLst>
        </pc:picChg>
        <pc:picChg chg="add mod">
          <ac:chgData name="Mrs Moir" userId="3d483297-4083-43f8-84f2-e3629a17ffb1" providerId="ADAL" clId="{21539D96-6166-4AD3-96D1-8C455224D850}" dt="2024-04-13T18:26:32.898" v="5915"/>
          <ac:picMkLst>
            <pc:docMk/>
            <pc:sldMk cId="2766170536" sldId="346"/>
            <ac:picMk id="16" creationId="{F751F8DD-9C15-DAC8-71CD-B22520B6A2BE}"/>
          </ac:picMkLst>
        </pc:picChg>
        <pc:picChg chg="add mod">
          <ac:chgData name="Mrs Moir" userId="3d483297-4083-43f8-84f2-e3629a17ffb1" providerId="ADAL" clId="{21539D96-6166-4AD3-96D1-8C455224D850}" dt="2024-04-13T18:47:00.470" v="6067" actId="1076"/>
          <ac:picMkLst>
            <pc:docMk/>
            <pc:sldMk cId="2766170536" sldId="346"/>
            <ac:picMk id="17" creationId="{AD35274E-175F-0F0D-3D9D-9836717657F9}"/>
          </ac:picMkLst>
        </pc:picChg>
        <pc:picChg chg="add mod">
          <ac:chgData name="Mrs Moir" userId="3d483297-4083-43f8-84f2-e3629a17ffb1" providerId="ADAL" clId="{21539D96-6166-4AD3-96D1-8C455224D850}" dt="2024-04-13T18:26:32.898" v="5915"/>
          <ac:picMkLst>
            <pc:docMk/>
            <pc:sldMk cId="2766170536" sldId="346"/>
            <ac:picMk id="18" creationId="{CC991131-E322-AF15-EE5C-1C7C9753B3D9}"/>
          </ac:picMkLst>
        </pc:picChg>
        <pc:picChg chg="add mod">
          <ac:chgData name="Mrs Moir" userId="3d483297-4083-43f8-84f2-e3629a17ffb1" providerId="ADAL" clId="{21539D96-6166-4AD3-96D1-8C455224D850}" dt="2024-04-13T18:26:32.898" v="5915"/>
          <ac:picMkLst>
            <pc:docMk/>
            <pc:sldMk cId="2766170536" sldId="346"/>
            <ac:picMk id="19" creationId="{1A54D759-9CAF-2E9A-036E-86DC0234DA1E}"/>
          </ac:picMkLst>
        </pc:picChg>
      </pc:sldChg>
      <pc:sldChg chg="addSp delSp modSp add mod">
        <pc:chgData name="Mrs Moir" userId="3d483297-4083-43f8-84f2-e3629a17ffb1" providerId="ADAL" clId="{21539D96-6166-4AD3-96D1-8C455224D850}" dt="2024-04-13T18:47:42.794" v="6073" actId="1076"/>
        <pc:sldMkLst>
          <pc:docMk/>
          <pc:sldMk cId="1501295577" sldId="347"/>
        </pc:sldMkLst>
        <pc:spChg chg="del">
          <ac:chgData name="Mrs Moir" userId="3d483297-4083-43f8-84f2-e3629a17ffb1" providerId="ADAL" clId="{21539D96-6166-4AD3-96D1-8C455224D850}" dt="2024-04-13T18:29:55.085" v="5947" actId="21"/>
          <ac:spMkLst>
            <pc:docMk/>
            <pc:sldMk cId="1501295577" sldId="347"/>
            <ac:spMk id="7" creationId="{A25F8EED-7EB8-D523-92F8-FBA15B433D8B}"/>
          </ac:spMkLst>
        </pc:spChg>
        <pc:spChg chg="del">
          <ac:chgData name="Mrs Moir" userId="3d483297-4083-43f8-84f2-e3629a17ffb1" providerId="ADAL" clId="{21539D96-6166-4AD3-96D1-8C455224D850}" dt="2024-04-13T18:29:55.085" v="5947" actId="21"/>
          <ac:spMkLst>
            <pc:docMk/>
            <pc:sldMk cId="1501295577" sldId="347"/>
            <ac:spMk id="8" creationId="{3FD20214-4F4E-D87B-3BF4-B3BDE529E8F9}"/>
          </ac:spMkLst>
        </pc:spChg>
        <pc:spChg chg="del">
          <ac:chgData name="Mrs Moir" userId="3d483297-4083-43f8-84f2-e3629a17ffb1" providerId="ADAL" clId="{21539D96-6166-4AD3-96D1-8C455224D850}" dt="2024-04-13T18:29:55.085" v="5947" actId="21"/>
          <ac:spMkLst>
            <pc:docMk/>
            <pc:sldMk cId="1501295577" sldId="347"/>
            <ac:spMk id="9" creationId="{CAF6897D-B297-35F2-A3EE-F731F0220D13}"/>
          </ac:spMkLst>
        </pc:spChg>
        <pc:spChg chg="add del mod">
          <ac:chgData name="Mrs Moir" userId="3d483297-4083-43f8-84f2-e3629a17ffb1" providerId="ADAL" clId="{21539D96-6166-4AD3-96D1-8C455224D850}" dt="2024-04-13T18:29:55.085" v="5947" actId="21"/>
          <ac:spMkLst>
            <pc:docMk/>
            <pc:sldMk cId="1501295577" sldId="347"/>
            <ac:spMk id="10" creationId="{442ACA30-74F7-C487-6D69-C309B10CDC64}"/>
          </ac:spMkLst>
        </pc:spChg>
        <pc:spChg chg="add mod">
          <ac:chgData name="Mrs Moir" userId="3d483297-4083-43f8-84f2-e3629a17ffb1" providerId="ADAL" clId="{21539D96-6166-4AD3-96D1-8C455224D850}" dt="2024-04-13T18:33:15.287" v="5981" actId="1076"/>
          <ac:spMkLst>
            <pc:docMk/>
            <pc:sldMk cId="1501295577" sldId="347"/>
            <ac:spMk id="12" creationId="{383AD8E2-A3D8-9768-A7A4-A154813E487C}"/>
          </ac:spMkLst>
        </pc:spChg>
        <pc:picChg chg="del">
          <ac:chgData name="Mrs Moir" userId="3d483297-4083-43f8-84f2-e3629a17ffb1" providerId="ADAL" clId="{21539D96-6166-4AD3-96D1-8C455224D850}" dt="2024-04-13T18:28:07.003" v="5935" actId="478"/>
          <ac:picMkLst>
            <pc:docMk/>
            <pc:sldMk cId="1501295577" sldId="347"/>
            <ac:picMk id="3" creationId="{BD9F0721-E25E-881F-8856-F5AFF28068F2}"/>
          </ac:picMkLst>
        </pc:picChg>
        <pc:picChg chg="del">
          <ac:chgData name="Mrs Moir" userId="3d483297-4083-43f8-84f2-e3629a17ffb1" providerId="ADAL" clId="{21539D96-6166-4AD3-96D1-8C455224D850}" dt="2024-04-13T18:30:28.459" v="5955" actId="21"/>
          <ac:picMkLst>
            <pc:docMk/>
            <pc:sldMk cId="1501295577" sldId="347"/>
            <ac:picMk id="4" creationId="{649A3914-397B-9168-2482-582EEE79E817}"/>
          </ac:picMkLst>
        </pc:picChg>
        <pc:picChg chg="del">
          <ac:chgData name="Mrs Moir" userId="3d483297-4083-43f8-84f2-e3629a17ffb1" providerId="ADAL" clId="{21539D96-6166-4AD3-96D1-8C455224D850}" dt="2024-04-13T18:29:55.085" v="5947" actId="21"/>
          <ac:picMkLst>
            <pc:docMk/>
            <pc:sldMk cId="1501295577" sldId="347"/>
            <ac:picMk id="6" creationId="{89FA5EEA-8DA1-FEA9-840C-48D6DE6B0F3F}"/>
          </ac:picMkLst>
        </pc:picChg>
        <pc:picChg chg="del">
          <ac:chgData name="Mrs Moir" userId="3d483297-4083-43f8-84f2-e3629a17ffb1" providerId="ADAL" clId="{21539D96-6166-4AD3-96D1-8C455224D850}" dt="2024-04-13T18:29:55.085" v="5947" actId="21"/>
          <ac:picMkLst>
            <pc:docMk/>
            <pc:sldMk cId="1501295577" sldId="347"/>
            <ac:picMk id="11" creationId="{6F814FED-94D6-E6D4-20BB-740E0BCA3C86}"/>
          </ac:picMkLst>
        </pc:picChg>
        <pc:picChg chg="add mod">
          <ac:chgData name="Mrs Moir" userId="3d483297-4083-43f8-84f2-e3629a17ffb1" providerId="ADAL" clId="{21539D96-6166-4AD3-96D1-8C455224D850}" dt="2024-04-13T18:33:45.625" v="5986" actId="1076"/>
          <ac:picMkLst>
            <pc:docMk/>
            <pc:sldMk cId="1501295577" sldId="347"/>
            <ac:picMk id="13" creationId="{B8145C97-BBB9-C2C0-732C-73714DCB0F5C}"/>
          </ac:picMkLst>
        </pc:picChg>
        <pc:picChg chg="add del mod">
          <ac:chgData name="Mrs Moir" userId="3d483297-4083-43f8-84f2-e3629a17ffb1" providerId="ADAL" clId="{21539D96-6166-4AD3-96D1-8C455224D850}" dt="2024-04-13T18:37:04.498" v="6017" actId="478"/>
          <ac:picMkLst>
            <pc:docMk/>
            <pc:sldMk cId="1501295577" sldId="347"/>
            <ac:picMk id="14" creationId="{A55CBC51-838E-75B7-FB4F-5A65C7E66E73}"/>
          </ac:picMkLst>
        </pc:picChg>
        <pc:picChg chg="add mod modCrop">
          <ac:chgData name="Mrs Moir" userId="3d483297-4083-43f8-84f2-e3629a17ffb1" providerId="ADAL" clId="{21539D96-6166-4AD3-96D1-8C455224D850}" dt="2024-04-13T18:37:23.659" v="6021" actId="14100"/>
          <ac:picMkLst>
            <pc:docMk/>
            <pc:sldMk cId="1501295577" sldId="347"/>
            <ac:picMk id="15" creationId="{EBED3053-D487-9F06-0BEB-5826E0D3D7E4}"/>
          </ac:picMkLst>
        </pc:picChg>
        <pc:picChg chg="add mod modCrop">
          <ac:chgData name="Mrs Moir" userId="3d483297-4083-43f8-84f2-e3629a17ffb1" providerId="ADAL" clId="{21539D96-6166-4AD3-96D1-8C455224D850}" dt="2024-04-13T18:36:48.456" v="6013" actId="1076"/>
          <ac:picMkLst>
            <pc:docMk/>
            <pc:sldMk cId="1501295577" sldId="347"/>
            <ac:picMk id="16" creationId="{7DA9B40C-5B70-649F-EB7C-07B0F0141F06}"/>
          </ac:picMkLst>
        </pc:picChg>
        <pc:picChg chg="add mod modCrop">
          <ac:chgData name="Mrs Moir" userId="3d483297-4083-43f8-84f2-e3629a17ffb1" providerId="ADAL" clId="{21539D96-6166-4AD3-96D1-8C455224D850}" dt="2024-04-13T18:37:14.559" v="6019" actId="688"/>
          <ac:picMkLst>
            <pc:docMk/>
            <pc:sldMk cId="1501295577" sldId="347"/>
            <ac:picMk id="17" creationId="{842BB942-4844-EEB0-5093-247721093BC5}"/>
          </ac:picMkLst>
        </pc:picChg>
        <pc:picChg chg="add mod modCrop">
          <ac:chgData name="Mrs Moir" userId="3d483297-4083-43f8-84f2-e3629a17ffb1" providerId="ADAL" clId="{21539D96-6166-4AD3-96D1-8C455224D850}" dt="2024-04-13T18:37:27.305" v="6022" actId="1076"/>
          <ac:picMkLst>
            <pc:docMk/>
            <pc:sldMk cId="1501295577" sldId="347"/>
            <ac:picMk id="18" creationId="{A23EA690-CCB0-D9B3-2C65-CC6BD4F32600}"/>
          </ac:picMkLst>
        </pc:picChg>
        <pc:picChg chg="add mod">
          <ac:chgData name="Mrs Moir" userId="3d483297-4083-43f8-84f2-e3629a17ffb1" providerId="ADAL" clId="{21539D96-6166-4AD3-96D1-8C455224D850}" dt="2024-04-13T18:38:11.485" v="6031" actId="688"/>
          <ac:picMkLst>
            <pc:docMk/>
            <pc:sldMk cId="1501295577" sldId="347"/>
            <ac:picMk id="19" creationId="{50021027-C686-63EC-2E52-BD363C064D2F}"/>
          </ac:picMkLst>
        </pc:picChg>
        <pc:picChg chg="add mod">
          <ac:chgData name="Mrs Moir" userId="3d483297-4083-43f8-84f2-e3629a17ffb1" providerId="ADAL" clId="{21539D96-6166-4AD3-96D1-8C455224D850}" dt="2024-04-13T18:47:37.483" v="6072" actId="1076"/>
          <ac:picMkLst>
            <pc:docMk/>
            <pc:sldMk cId="1501295577" sldId="347"/>
            <ac:picMk id="20" creationId="{52FE7AFD-27D6-09E6-5F6F-CCB30D58291A}"/>
          </ac:picMkLst>
        </pc:picChg>
        <pc:picChg chg="add mod">
          <ac:chgData name="Mrs Moir" userId="3d483297-4083-43f8-84f2-e3629a17ffb1" providerId="ADAL" clId="{21539D96-6166-4AD3-96D1-8C455224D850}" dt="2024-04-13T18:38:22.306" v="6032" actId="1076"/>
          <ac:picMkLst>
            <pc:docMk/>
            <pc:sldMk cId="1501295577" sldId="347"/>
            <ac:picMk id="21" creationId="{4C45F187-1295-28A7-CA2D-4730DC8EF88C}"/>
          </ac:picMkLst>
        </pc:picChg>
        <pc:picChg chg="add mod">
          <ac:chgData name="Mrs Moir" userId="3d483297-4083-43f8-84f2-e3629a17ffb1" providerId="ADAL" clId="{21539D96-6166-4AD3-96D1-8C455224D850}" dt="2024-04-13T18:47:42.794" v="6073" actId="1076"/>
          <ac:picMkLst>
            <pc:docMk/>
            <pc:sldMk cId="1501295577" sldId="347"/>
            <ac:picMk id="22" creationId="{5FED2276-B60D-059A-ACE8-A492E459E06E}"/>
          </ac:picMkLst>
        </pc:picChg>
        <pc:picChg chg="add mod">
          <ac:chgData name="Mrs Moir" userId="3d483297-4083-43f8-84f2-e3629a17ffb1" providerId="ADAL" clId="{21539D96-6166-4AD3-96D1-8C455224D850}" dt="2024-04-13T18:38:08.019" v="6030" actId="688"/>
          <ac:picMkLst>
            <pc:docMk/>
            <pc:sldMk cId="1501295577" sldId="347"/>
            <ac:picMk id="23" creationId="{5FB44BB2-69CF-D92A-B5F1-59EECA039F47}"/>
          </ac:picMkLst>
        </pc:picChg>
        <pc:picChg chg="add mod">
          <ac:chgData name="Mrs Moir" userId="3d483297-4083-43f8-84f2-e3629a17ffb1" providerId="ADAL" clId="{21539D96-6166-4AD3-96D1-8C455224D850}" dt="2024-04-13T18:37:55.105" v="6024" actId="1076"/>
          <ac:picMkLst>
            <pc:docMk/>
            <pc:sldMk cId="1501295577" sldId="347"/>
            <ac:picMk id="24" creationId="{1BA3E543-527B-E9AC-889D-86FCD1020D36}"/>
          </ac:picMkLst>
        </pc:picChg>
      </pc:sldChg>
      <pc:sldChg chg="addSp delSp modSp add mod ord">
        <pc:chgData name="Mrs Moir" userId="3d483297-4083-43f8-84f2-e3629a17ffb1" providerId="ADAL" clId="{21539D96-6166-4AD3-96D1-8C455224D850}" dt="2024-04-13T18:39:30.842" v="6037" actId="1076"/>
        <pc:sldMkLst>
          <pc:docMk/>
          <pc:sldMk cId="311123281" sldId="348"/>
        </pc:sldMkLst>
        <pc:spChg chg="mod">
          <ac:chgData name="Mrs Moir" userId="3d483297-4083-43f8-84f2-e3629a17ffb1" providerId="ADAL" clId="{21539D96-6166-4AD3-96D1-8C455224D850}" dt="2024-04-11T09:35:38.292" v="5474" actId="20577"/>
          <ac:spMkLst>
            <pc:docMk/>
            <pc:sldMk cId="311123281" sldId="348"/>
            <ac:spMk id="10" creationId="{2DFAEED5-3417-6D2E-4E7E-88CB6F1AE20F}"/>
          </ac:spMkLst>
        </pc:spChg>
        <pc:spChg chg="mod">
          <ac:chgData name="Mrs Moir" userId="3d483297-4083-43f8-84f2-e3629a17ffb1" providerId="ADAL" clId="{21539D96-6166-4AD3-96D1-8C455224D850}" dt="2024-04-11T09:39:27.379" v="5506" actId="20577"/>
          <ac:spMkLst>
            <pc:docMk/>
            <pc:sldMk cId="311123281" sldId="348"/>
            <ac:spMk id="12" creationId="{DC91C0CA-2B1E-F6DB-3B9D-700FC23B0910}"/>
          </ac:spMkLst>
        </pc:spChg>
        <pc:picChg chg="add mod">
          <ac:chgData name="Mrs Moir" userId="3d483297-4083-43f8-84f2-e3629a17ffb1" providerId="ADAL" clId="{21539D96-6166-4AD3-96D1-8C455224D850}" dt="2024-04-13T18:39:30.842" v="6037" actId="1076"/>
          <ac:picMkLst>
            <pc:docMk/>
            <pc:sldMk cId="311123281" sldId="348"/>
            <ac:picMk id="7" creationId="{C7FC9D39-8341-1CB7-617A-85E00EDA1F91}"/>
          </ac:picMkLst>
        </pc:picChg>
        <pc:picChg chg="mod">
          <ac:chgData name="Mrs Moir" userId="3d483297-4083-43f8-84f2-e3629a17ffb1" providerId="ADAL" clId="{21539D96-6166-4AD3-96D1-8C455224D850}" dt="2024-04-11T09:39:08.744" v="5501" actId="1076"/>
          <ac:picMkLst>
            <pc:docMk/>
            <pc:sldMk cId="311123281" sldId="348"/>
            <ac:picMk id="9" creationId="{90D054A4-E672-C89A-85C2-BAF91381F842}"/>
          </ac:picMkLst>
        </pc:picChg>
        <pc:picChg chg="del mod">
          <ac:chgData name="Mrs Moir" userId="3d483297-4083-43f8-84f2-e3629a17ffb1" providerId="ADAL" clId="{21539D96-6166-4AD3-96D1-8C455224D850}" dt="2024-04-13T18:39:17.853" v="6034" actId="478"/>
          <ac:picMkLst>
            <pc:docMk/>
            <pc:sldMk cId="311123281" sldId="348"/>
            <ac:picMk id="14" creationId="{BEB4C835-012B-CA25-9F18-8F48BDDD699C}"/>
          </ac:picMkLst>
        </pc:picChg>
        <pc:picChg chg="mod">
          <ac:chgData name="Mrs Moir" userId="3d483297-4083-43f8-84f2-e3629a17ffb1" providerId="ADAL" clId="{21539D96-6166-4AD3-96D1-8C455224D850}" dt="2024-04-11T09:38:21.984" v="5497" actId="1076"/>
          <ac:picMkLst>
            <pc:docMk/>
            <pc:sldMk cId="311123281" sldId="348"/>
            <ac:picMk id="19" creationId="{C609AC9F-D605-D92F-4F52-0437B68F81C2}"/>
          </ac:picMkLst>
        </pc:picChg>
      </pc:sldChg>
      <pc:sldChg chg="add del">
        <pc:chgData name="Mrs Moir" userId="3d483297-4083-43f8-84f2-e3629a17ffb1" providerId="ADAL" clId="{21539D96-6166-4AD3-96D1-8C455224D850}" dt="2024-04-11T09:34:12.121" v="5444"/>
        <pc:sldMkLst>
          <pc:docMk/>
          <pc:sldMk cId="399596240" sldId="348"/>
        </pc:sldMkLst>
      </pc:sldChg>
      <pc:sldChg chg="add del">
        <pc:chgData name="Mrs Moir" userId="3d483297-4083-43f8-84f2-e3629a17ffb1" providerId="ADAL" clId="{21539D96-6166-4AD3-96D1-8C455224D850}" dt="2024-04-11T09:34:23.108" v="5446"/>
        <pc:sldMkLst>
          <pc:docMk/>
          <pc:sldMk cId="688165777" sldId="348"/>
        </pc:sldMkLst>
      </pc:sldChg>
      <pc:sldChg chg="add del">
        <pc:chgData name="Mrs Moir" userId="3d483297-4083-43f8-84f2-e3629a17ffb1" providerId="ADAL" clId="{21539D96-6166-4AD3-96D1-8C455224D850}" dt="2024-04-11T09:33:49.417" v="5442"/>
        <pc:sldMkLst>
          <pc:docMk/>
          <pc:sldMk cId="3145124807" sldId="348"/>
        </pc:sldMkLst>
      </pc:sldChg>
      <pc:sldChg chg="addSp delSp modSp add mod">
        <pc:chgData name="Mrs Moir" userId="3d483297-4083-43f8-84f2-e3629a17ffb1" providerId="ADAL" clId="{21539D96-6166-4AD3-96D1-8C455224D850}" dt="2024-04-14T20:49:54.567" v="6363" actId="1076"/>
        <pc:sldMkLst>
          <pc:docMk/>
          <pc:sldMk cId="1268658579" sldId="349"/>
        </pc:sldMkLst>
        <pc:spChg chg="del">
          <ac:chgData name="Mrs Moir" userId="3d483297-4083-43f8-84f2-e3629a17ffb1" providerId="ADAL" clId="{21539D96-6166-4AD3-96D1-8C455224D850}" dt="2024-04-14T12:31:28.233" v="6321" actId="478"/>
          <ac:spMkLst>
            <pc:docMk/>
            <pc:sldMk cId="1268658579" sldId="349"/>
            <ac:spMk id="3" creationId="{6D75C811-8FB7-089E-E70E-59CBB36B8126}"/>
          </ac:spMkLst>
        </pc:spChg>
        <pc:spChg chg="add del mod">
          <ac:chgData name="Mrs Moir" userId="3d483297-4083-43f8-84f2-e3629a17ffb1" providerId="ADAL" clId="{21539D96-6166-4AD3-96D1-8C455224D850}" dt="2024-04-14T12:28:23.591" v="6298" actId="21"/>
          <ac:spMkLst>
            <pc:docMk/>
            <pc:sldMk cId="1268658579" sldId="349"/>
            <ac:spMk id="7" creationId="{A7EAF26B-450D-C46E-028A-5E1506B1F913}"/>
          </ac:spMkLst>
        </pc:spChg>
        <pc:spChg chg="add del mod">
          <ac:chgData name="Mrs Moir" userId="3d483297-4083-43f8-84f2-e3629a17ffb1" providerId="ADAL" clId="{21539D96-6166-4AD3-96D1-8C455224D850}" dt="2024-04-14T12:28:23.591" v="6298" actId="21"/>
          <ac:spMkLst>
            <pc:docMk/>
            <pc:sldMk cId="1268658579" sldId="349"/>
            <ac:spMk id="8" creationId="{8F625895-FFFB-6A21-7022-6077041260ED}"/>
          </ac:spMkLst>
        </pc:spChg>
        <pc:spChg chg="add del mod">
          <ac:chgData name="Mrs Moir" userId="3d483297-4083-43f8-84f2-e3629a17ffb1" providerId="ADAL" clId="{21539D96-6166-4AD3-96D1-8C455224D850}" dt="2024-04-14T12:28:23.591" v="6298" actId="21"/>
          <ac:spMkLst>
            <pc:docMk/>
            <pc:sldMk cId="1268658579" sldId="349"/>
            <ac:spMk id="10" creationId="{20F1D6D0-00CF-F6C3-5E75-400CFD1D4D08}"/>
          </ac:spMkLst>
        </pc:spChg>
        <pc:spChg chg="add mod">
          <ac:chgData name="Mrs Moir" userId="3d483297-4083-43f8-84f2-e3629a17ffb1" providerId="ADAL" clId="{21539D96-6166-4AD3-96D1-8C455224D850}" dt="2024-04-14T12:31:51.889" v="6324" actId="1076"/>
          <ac:spMkLst>
            <pc:docMk/>
            <pc:sldMk cId="1268658579" sldId="349"/>
            <ac:spMk id="11" creationId="{427CA262-7798-A48E-67EE-96C226314F83}"/>
          </ac:spMkLst>
        </pc:spChg>
        <pc:picChg chg="mod">
          <ac:chgData name="Mrs Moir" userId="3d483297-4083-43f8-84f2-e3629a17ffb1" providerId="ADAL" clId="{21539D96-6166-4AD3-96D1-8C455224D850}" dt="2024-04-14T12:31:47.456" v="6323" actId="14100"/>
          <ac:picMkLst>
            <pc:docMk/>
            <pc:sldMk cId="1268658579" sldId="349"/>
            <ac:picMk id="2" creationId="{675E25F0-AA4E-D414-E8E3-9267105CB68F}"/>
          </ac:picMkLst>
        </pc:picChg>
        <pc:picChg chg="mod modCrop">
          <ac:chgData name="Mrs Moir" userId="3d483297-4083-43f8-84f2-e3629a17ffb1" providerId="ADAL" clId="{21539D96-6166-4AD3-96D1-8C455224D850}" dt="2024-04-14T20:42:58.940" v="6334" actId="14100"/>
          <ac:picMkLst>
            <pc:docMk/>
            <pc:sldMk cId="1268658579" sldId="349"/>
            <ac:picMk id="4" creationId="{88FCDF4C-436F-EA66-3ED1-3174BA845615}"/>
          </ac:picMkLst>
        </pc:picChg>
        <pc:picChg chg="mod">
          <ac:chgData name="Mrs Moir" userId="3d483297-4083-43f8-84f2-e3629a17ffb1" providerId="ADAL" clId="{21539D96-6166-4AD3-96D1-8C455224D850}" dt="2024-04-14T20:43:01.788" v="6335" actId="1076"/>
          <ac:picMkLst>
            <pc:docMk/>
            <pc:sldMk cId="1268658579" sldId="349"/>
            <ac:picMk id="5" creationId="{4268EE52-4D1E-B6E0-380F-83CC0D834074}"/>
          </ac:picMkLst>
        </pc:picChg>
        <pc:picChg chg="add del">
          <ac:chgData name="Mrs Moir" userId="3d483297-4083-43f8-84f2-e3629a17ffb1" providerId="ADAL" clId="{21539D96-6166-4AD3-96D1-8C455224D850}" dt="2024-04-14T20:44:05.108" v="6338" actId="478"/>
          <ac:picMkLst>
            <pc:docMk/>
            <pc:sldMk cId="1268658579" sldId="349"/>
            <ac:picMk id="6" creationId="{CAB9F97D-60AE-0761-1483-ACE8F01CE26D}"/>
          </ac:picMkLst>
        </pc:picChg>
        <pc:picChg chg="mod">
          <ac:chgData name="Mrs Moir" userId="3d483297-4083-43f8-84f2-e3629a17ffb1" providerId="ADAL" clId="{21539D96-6166-4AD3-96D1-8C455224D850}" dt="2024-04-14T20:44:10.390" v="6339" actId="1076"/>
          <ac:picMkLst>
            <pc:docMk/>
            <pc:sldMk cId="1268658579" sldId="349"/>
            <ac:picMk id="9" creationId="{862E70E3-759D-A5D3-C043-ACEB39D84176}"/>
          </ac:picMkLst>
        </pc:picChg>
        <pc:picChg chg="add del mod">
          <ac:chgData name="Mrs Moir" userId="3d483297-4083-43f8-84f2-e3629a17ffb1" providerId="ADAL" clId="{21539D96-6166-4AD3-96D1-8C455224D850}" dt="2024-04-14T20:45:47.200" v="6346" actId="478"/>
          <ac:picMkLst>
            <pc:docMk/>
            <pc:sldMk cId="1268658579" sldId="349"/>
            <ac:picMk id="12" creationId="{0FE06B17-F985-9B2B-879C-B6D992E9A79F}"/>
          </ac:picMkLst>
        </pc:picChg>
        <pc:picChg chg="add mod">
          <ac:chgData name="Mrs Moir" userId="3d483297-4083-43f8-84f2-e3629a17ffb1" providerId="ADAL" clId="{21539D96-6166-4AD3-96D1-8C455224D850}" dt="2024-04-14T20:48:02.628" v="6361" actId="1076"/>
          <ac:picMkLst>
            <pc:docMk/>
            <pc:sldMk cId="1268658579" sldId="349"/>
            <ac:picMk id="13" creationId="{8C414A3D-ACA4-1A23-1743-DB6D5C49498A}"/>
          </ac:picMkLst>
        </pc:picChg>
        <pc:picChg chg="add mod">
          <ac:chgData name="Mrs Moir" userId="3d483297-4083-43f8-84f2-e3629a17ffb1" providerId="ADAL" clId="{21539D96-6166-4AD3-96D1-8C455224D850}" dt="2024-04-14T20:49:54.567" v="6363" actId="1076"/>
          <ac:picMkLst>
            <pc:docMk/>
            <pc:sldMk cId="1268658579" sldId="349"/>
            <ac:picMk id="14" creationId="{983B0A67-88C8-18D4-AB30-B91654F3E024}"/>
          </ac:picMkLst>
        </pc:picChg>
      </pc:sldChg>
      <pc:sldChg chg="add del">
        <pc:chgData name="Mrs Moir" userId="3d483297-4083-43f8-84f2-e3629a17ffb1" providerId="ADAL" clId="{21539D96-6166-4AD3-96D1-8C455224D850}" dt="2024-04-11T09:34:12.121" v="5444"/>
        <pc:sldMkLst>
          <pc:docMk/>
          <pc:sldMk cId="1363276177" sldId="349"/>
        </pc:sldMkLst>
      </pc:sldChg>
      <pc:sldChg chg="add del">
        <pc:chgData name="Mrs Moir" userId="3d483297-4083-43f8-84f2-e3629a17ffb1" providerId="ADAL" clId="{21539D96-6166-4AD3-96D1-8C455224D850}" dt="2024-04-11T09:33:49.417" v="5442"/>
        <pc:sldMkLst>
          <pc:docMk/>
          <pc:sldMk cId="1473312214" sldId="349"/>
        </pc:sldMkLst>
      </pc:sldChg>
      <pc:sldChg chg="add del">
        <pc:chgData name="Mrs Moir" userId="3d483297-4083-43f8-84f2-e3629a17ffb1" providerId="ADAL" clId="{21539D96-6166-4AD3-96D1-8C455224D850}" dt="2024-04-11T09:34:23.108" v="5446"/>
        <pc:sldMkLst>
          <pc:docMk/>
          <pc:sldMk cId="3080749922" sldId="349"/>
        </pc:sldMkLst>
      </pc:sldChg>
      <pc:sldChg chg="add del">
        <pc:chgData name="Mrs Moir" userId="3d483297-4083-43f8-84f2-e3629a17ffb1" providerId="ADAL" clId="{21539D96-6166-4AD3-96D1-8C455224D850}" dt="2024-04-11T09:34:23.108" v="5446"/>
        <pc:sldMkLst>
          <pc:docMk/>
          <pc:sldMk cId="994775856" sldId="350"/>
        </pc:sldMkLst>
      </pc:sldChg>
      <pc:sldChg chg="add del">
        <pc:chgData name="Mrs Moir" userId="3d483297-4083-43f8-84f2-e3629a17ffb1" providerId="ADAL" clId="{21539D96-6166-4AD3-96D1-8C455224D850}" dt="2024-04-11T09:33:49.417" v="5442"/>
        <pc:sldMkLst>
          <pc:docMk/>
          <pc:sldMk cId="1273821562" sldId="350"/>
        </pc:sldMkLst>
      </pc:sldChg>
      <pc:sldChg chg="addSp delSp modSp add mod">
        <pc:chgData name="Mrs Moir" userId="3d483297-4083-43f8-84f2-e3629a17ffb1" providerId="ADAL" clId="{21539D96-6166-4AD3-96D1-8C455224D850}" dt="2024-04-14T20:52:23.206" v="6376" actId="166"/>
        <pc:sldMkLst>
          <pc:docMk/>
          <pc:sldMk cId="2300349330" sldId="350"/>
        </pc:sldMkLst>
        <pc:spChg chg="del">
          <ac:chgData name="Mrs Moir" userId="3d483297-4083-43f8-84f2-e3629a17ffb1" providerId="ADAL" clId="{21539D96-6166-4AD3-96D1-8C455224D850}" dt="2024-04-14T12:32:15.081" v="6326" actId="478"/>
          <ac:spMkLst>
            <pc:docMk/>
            <pc:sldMk cId="2300349330" sldId="350"/>
            <ac:spMk id="6" creationId="{47452FDE-FCA4-1634-8A0C-14002459879E}"/>
          </ac:spMkLst>
        </pc:spChg>
        <pc:spChg chg="add del mod">
          <ac:chgData name="Mrs Moir" userId="3d483297-4083-43f8-84f2-e3629a17ffb1" providerId="ADAL" clId="{21539D96-6166-4AD3-96D1-8C455224D850}" dt="2024-04-14T12:28:38.058" v="6300" actId="21"/>
          <ac:spMkLst>
            <pc:docMk/>
            <pc:sldMk cId="2300349330" sldId="350"/>
            <ac:spMk id="7" creationId="{A7EAF26B-450D-C46E-028A-5E1506B1F913}"/>
          </ac:spMkLst>
        </pc:spChg>
        <pc:spChg chg="add del mod">
          <ac:chgData name="Mrs Moir" userId="3d483297-4083-43f8-84f2-e3629a17ffb1" providerId="ADAL" clId="{21539D96-6166-4AD3-96D1-8C455224D850}" dt="2024-04-14T12:28:38.058" v="6300" actId="21"/>
          <ac:spMkLst>
            <pc:docMk/>
            <pc:sldMk cId="2300349330" sldId="350"/>
            <ac:spMk id="8" creationId="{8F625895-FFFB-6A21-7022-6077041260ED}"/>
          </ac:spMkLst>
        </pc:spChg>
        <pc:spChg chg="add mod ord">
          <ac:chgData name="Mrs Moir" userId="3d483297-4083-43f8-84f2-e3629a17ffb1" providerId="ADAL" clId="{21539D96-6166-4AD3-96D1-8C455224D850}" dt="2024-04-14T20:52:23.206" v="6376" actId="166"/>
          <ac:spMkLst>
            <pc:docMk/>
            <pc:sldMk cId="2300349330" sldId="350"/>
            <ac:spMk id="10" creationId="{20F1D6D0-00CF-F6C3-5E75-400CFD1D4D08}"/>
          </ac:spMkLst>
        </pc:spChg>
        <pc:picChg chg="add mod">
          <ac:chgData name="Mrs Moir" userId="3d483297-4083-43f8-84f2-e3629a17ffb1" providerId="ADAL" clId="{21539D96-6166-4AD3-96D1-8C455224D850}" dt="2024-04-14T20:52:15.191" v="6375" actId="14100"/>
          <ac:picMkLst>
            <pc:docMk/>
            <pc:sldMk cId="2300349330" sldId="350"/>
            <ac:picMk id="3" creationId="{F725FE79-B7D7-31A2-5E7E-9BAAA93200FF}"/>
          </ac:picMkLst>
        </pc:picChg>
        <pc:picChg chg="add mod">
          <ac:chgData name="Mrs Moir" userId="3d483297-4083-43f8-84f2-e3629a17ffb1" providerId="ADAL" clId="{21539D96-6166-4AD3-96D1-8C455224D850}" dt="2024-04-14T20:50:55.219" v="6368"/>
          <ac:picMkLst>
            <pc:docMk/>
            <pc:sldMk cId="2300349330" sldId="350"/>
            <ac:picMk id="4" creationId="{148E0E7F-F32D-46FE-A9CD-AA481FEAAE89}"/>
          </ac:picMkLst>
        </pc:picChg>
        <pc:picChg chg="del">
          <ac:chgData name="Mrs Moir" userId="3d483297-4083-43f8-84f2-e3629a17ffb1" providerId="ADAL" clId="{21539D96-6166-4AD3-96D1-8C455224D850}" dt="2024-04-14T20:50:41.853" v="6366" actId="478"/>
          <ac:picMkLst>
            <pc:docMk/>
            <pc:sldMk cId="2300349330" sldId="350"/>
            <ac:picMk id="5" creationId="{320ECFE3-1B3F-F527-EDBF-6196DB1A736C}"/>
          </ac:picMkLst>
        </pc:picChg>
        <pc:picChg chg="add mod">
          <ac:chgData name="Mrs Moir" userId="3d483297-4083-43f8-84f2-e3629a17ffb1" providerId="ADAL" clId="{21539D96-6166-4AD3-96D1-8C455224D850}" dt="2024-04-14T20:50:55.219" v="6368"/>
          <ac:picMkLst>
            <pc:docMk/>
            <pc:sldMk cId="2300349330" sldId="350"/>
            <ac:picMk id="9" creationId="{5F34B0E5-B44E-DC43-D30E-2AFA943381D4}"/>
          </ac:picMkLst>
        </pc:picChg>
        <pc:picChg chg="add mod">
          <ac:chgData name="Mrs Moir" userId="3d483297-4083-43f8-84f2-e3629a17ffb1" providerId="ADAL" clId="{21539D96-6166-4AD3-96D1-8C455224D850}" dt="2024-04-14T20:51:23.933" v="6374" actId="1038"/>
          <ac:picMkLst>
            <pc:docMk/>
            <pc:sldMk cId="2300349330" sldId="350"/>
            <ac:picMk id="11" creationId="{B25E8A26-99F3-89EA-278E-D175CFC6BFD2}"/>
          </ac:picMkLst>
        </pc:picChg>
      </pc:sldChg>
      <pc:sldChg chg="add del">
        <pc:chgData name="Mrs Moir" userId="3d483297-4083-43f8-84f2-e3629a17ffb1" providerId="ADAL" clId="{21539D96-6166-4AD3-96D1-8C455224D850}" dt="2024-04-11T09:34:12.121" v="5444"/>
        <pc:sldMkLst>
          <pc:docMk/>
          <pc:sldMk cId="2421346084" sldId="350"/>
        </pc:sldMkLst>
      </pc:sldChg>
      <pc:sldChg chg="add del">
        <pc:chgData name="Mrs Moir" userId="3d483297-4083-43f8-84f2-e3629a17ffb1" providerId="ADAL" clId="{21539D96-6166-4AD3-96D1-8C455224D850}" dt="2024-04-11T09:34:23.108" v="5446"/>
        <pc:sldMkLst>
          <pc:docMk/>
          <pc:sldMk cId="1580691635" sldId="351"/>
        </pc:sldMkLst>
      </pc:sldChg>
      <pc:sldChg chg="addSp delSp modSp add mod setBg delDesignElem">
        <pc:chgData name="Mrs Moir" userId="3d483297-4083-43f8-84f2-e3629a17ffb1" providerId="ADAL" clId="{21539D96-6166-4AD3-96D1-8C455224D850}" dt="2024-04-14T20:56:25.182" v="6391" actId="1076"/>
        <pc:sldMkLst>
          <pc:docMk/>
          <pc:sldMk cId="1865105208" sldId="351"/>
        </pc:sldMkLst>
        <pc:spChg chg="add del mod">
          <ac:chgData name="Mrs Moir" userId="3d483297-4083-43f8-84f2-e3629a17ffb1" providerId="ADAL" clId="{21539D96-6166-4AD3-96D1-8C455224D850}" dt="2024-04-14T12:28:47.677" v="6302" actId="21"/>
          <ac:spMkLst>
            <pc:docMk/>
            <pc:sldMk cId="1865105208" sldId="351"/>
            <ac:spMk id="7" creationId="{A7EAF26B-450D-C46E-028A-5E1506B1F913}"/>
          </ac:spMkLst>
        </pc:spChg>
        <pc:spChg chg="add mod">
          <ac:chgData name="Mrs Moir" userId="3d483297-4083-43f8-84f2-e3629a17ffb1" providerId="ADAL" clId="{21539D96-6166-4AD3-96D1-8C455224D850}" dt="2024-04-14T12:32:33.106" v="6330" actId="1076"/>
          <ac:spMkLst>
            <pc:docMk/>
            <pc:sldMk cId="1865105208" sldId="351"/>
            <ac:spMk id="8" creationId="{8F625895-FFFB-6A21-7022-6077041260ED}"/>
          </ac:spMkLst>
        </pc:spChg>
        <pc:spChg chg="del">
          <ac:chgData name="Mrs Moir" userId="3d483297-4083-43f8-84f2-e3629a17ffb1" providerId="ADAL" clId="{21539D96-6166-4AD3-96D1-8C455224D850}" dt="2024-04-11T09:48:28.592" v="5508"/>
          <ac:spMkLst>
            <pc:docMk/>
            <pc:sldMk cId="1865105208" sldId="351"/>
            <ac:spMk id="15" creationId="{D153EDB2-4AAD-43F4-AE78-4D326C813369}"/>
          </ac:spMkLst>
        </pc:spChg>
        <pc:spChg chg="del">
          <ac:chgData name="Mrs Moir" userId="3d483297-4083-43f8-84f2-e3629a17ffb1" providerId="ADAL" clId="{21539D96-6166-4AD3-96D1-8C455224D850}" dt="2024-04-14T12:32:41.415" v="6331" actId="478"/>
          <ac:spMkLst>
            <pc:docMk/>
            <pc:sldMk cId="1865105208" sldId="351"/>
            <ac:spMk id="16" creationId="{AB93296D-CD04-C521-3C39-D832ED61644E}"/>
          </ac:spMkLst>
        </pc:spChg>
        <pc:grpChg chg="del">
          <ac:chgData name="Mrs Moir" userId="3d483297-4083-43f8-84f2-e3629a17ffb1" providerId="ADAL" clId="{21539D96-6166-4AD3-96D1-8C455224D850}" dt="2024-04-11T09:48:28.592" v="5508"/>
          <ac:grpSpMkLst>
            <pc:docMk/>
            <pc:sldMk cId="1865105208" sldId="351"/>
            <ac:grpSpMk id="9" creationId="{A3CB7779-72E2-4E92-AE18-6BBC335DD881}"/>
          </ac:grpSpMkLst>
        </pc:grpChg>
        <pc:picChg chg="del mod">
          <ac:chgData name="Mrs Moir" userId="3d483297-4083-43f8-84f2-e3629a17ffb1" providerId="ADAL" clId="{21539D96-6166-4AD3-96D1-8C455224D850}" dt="2024-04-14T20:50:51.554" v="6367" actId="21"/>
          <ac:picMkLst>
            <pc:docMk/>
            <pc:sldMk cId="1865105208" sldId="351"/>
            <ac:picMk id="2" creationId="{F725FE79-B7D7-31A2-5E7E-9BAAA93200FF}"/>
          </ac:picMkLst>
        </pc:picChg>
        <pc:picChg chg="add mod">
          <ac:chgData name="Mrs Moir" userId="3d483297-4083-43f8-84f2-e3629a17ffb1" providerId="ADAL" clId="{21539D96-6166-4AD3-96D1-8C455224D850}" dt="2024-04-14T20:55:21.416" v="6384" actId="1076"/>
          <ac:picMkLst>
            <pc:docMk/>
            <pc:sldMk cId="1865105208" sldId="351"/>
            <ac:picMk id="3" creationId="{5C9C99A2-7020-0DE1-E789-FCFD03756141}"/>
          </ac:picMkLst>
        </pc:picChg>
        <pc:picChg chg="del">
          <ac:chgData name="Mrs Moir" userId="3d483297-4083-43f8-84f2-e3629a17ffb1" providerId="ADAL" clId="{21539D96-6166-4AD3-96D1-8C455224D850}" dt="2024-04-14T20:50:51.554" v="6367" actId="21"/>
          <ac:picMkLst>
            <pc:docMk/>
            <pc:sldMk cId="1865105208" sldId="351"/>
            <ac:picMk id="4" creationId="{148E0E7F-F32D-46FE-A9CD-AA481FEAAE89}"/>
          </ac:picMkLst>
        </pc:picChg>
        <pc:picChg chg="del">
          <ac:chgData name="Mrs Moir" userId="3d483297-4083-43f8-84f2-e3629a17ffb1" providerId="ADAL" clId="{21539D96-6166-4AD3-96D1-8C455224D850}" dt="2024-04-14T20:50:51.554" v="6367" actId="21"/>
          <ac:picMkLst>
            <pc:docMk/>
            <pc:sldMk cId="1865105208" sldId="351"/>
            <ac:picMk id="5" creationId="{5F34B0E5-B44E-DC43-D30E-2AFA943381D4}"/>
          </ac:picMkLst>
        </pc:picChg>
        <pc:picChg chg="add mod">
          <ac:chgData name="Mrs Moir" userId="3d483297-4083-43f8-84f2-e3629a17ffb1" providerId="ADAL" clId="{21539D96-6166-4AD3-96D1-8C455224D850}" dt="2024-04-14T20:55:53.542" v="6390" actId="1076"/>
          <ac:picMkLst>
            <pc:docMk/>
            <pc:sldMk cId="1865105208" sldId="351"/>
            <ac:picMk id="6" creationId="{F81CFD0D-C873-8773-104D-2FD704EA4A27}"/>
          </ac:picMkLst>
        </pc:picChg>
        <pc:picChg chg="mod">
          <ac:chgData name="Mrs Moir" userId="3d483297-4083-43f8-84f2-e3629a17ffb1" providerId="ADAL" clId="{21539D96-6166-4AD3-96D1-8C455224D850}" dt="2024-04-14T20:55:14.682" v="6383" actId="1076"/>
          <ac:picMkLst>
            <pc:docMk/>
            <pc:sldMk cId="1865105208" sldId="351"/>
            <ac:picMk id="17" creationId="{D111AFC9-580D-E258-F4A7-45A9EAE16BC3}"/>
          </ac:picMkLst>
        </pc:picChg>
        <pc:picChg chg="add mod">
          <ac:chgData name="Mrs Moir" userId="3d483297-4083-43f8-84f2-e3629a17ffb1" providerId="ADAL" clId="{21539D96-6166-4AD3-96D1-8C455224D850}" dt="2024-04-14T20:55:24.104" v="6385" actId="1076"/>
          <ac:picMkLst>
            <pc:docMk/>
            <pc:sldMk cId="1865105208" sldId="351"/>
            <ac:picMk id="18" creationId="{00707C6E-E290-DF42-2E55-03419659609B}"/>
          </ac:picMkLst>
        </pc:picChg>
        <pc:picChg chg="add mod">
          <ac:chgData name="Mrs Moir" userId="3d483297-4083-43f8-84f2-e3629a17ffb1" providerId="ADAL" clId="{21539D96-6166-4AD3-96D1-8C455224D850}" dt="2024-04-14T20:55:42.690" v="6387" actId="1076"/>
          <ac:picMkLst>
            <pc:docMk/>
            <pc:sldMk cId="1865105208" sldId="351"/>
            <ac:picMk id="19" creationId="{5013F0AC-570B-A4BC-6282-D4AC1725D056}"/>
          </ac:picMkLst>
        </pc:picChg>
        <pc:picChg chg="add mod ord">
          <ac:chgData name="Mrs Moir" userId="3d483297-4083-43f8-84f2-e3629a17ffb1" providerId="ADAL" clId="{21539D96-6166-4AD3-96D1-8C455224D850}" dt="2024-04-14T20:56:25.182" v="6391" actId="1076"/>
          <ac:picMkLst>
            <pc:docMk/>
            <pc:sldMk cId="1865105208" sldId="351"/>
            <ac:picMk id="20" creationId="{E7811545-EA17-CED5-169A-C9ECCE0E1B66}"/>
          </ac:picMkLst>
        </pc:picChg>
      </pc:sldChg>
      <pc:sldChg chg="add del">
        <pc:chgData name="Mrs Moir" userId="3d483297-4083-43f8-84f2-e3629a17ffb1" providerId="ADAL" clId="{21539D96-6166-4AD3-96D1-8C455224D850}" dt="2024-04-11T09:34:12.121" v="5444"/>
        <pc:sldMkLst>
          <pc:docMk/>
          <pc:sldMk cId="2485760149" sldId="351"/>
        </pc:sldMkLst>
      </pc:sldChg>
      <pc:sldChg chg="add del">
        <pc:chgData name="Mrs Moir" userId="3d483297-4083-43f8-84f2-e3629a17ffb1" providerId="ADAL" clId="{21539D96-6166-4AD3-96D1-8C455224D850}" dt="2024-04-11T09:33:49.417" v="5442"/>
        <pc:sldMkLst>
          <pc:docMk/>
          <pc:sldMk cId="3997751502" sldId="351"/>
        </pc:sldMkLst>
      </pc:sldChg>
      <pc:sldChg chg="add del">
        <pc:chgData name="Mrs Moir" userId="3d483297-4083-43f8-84f2-e3629a17ffb1" providerId="ADAL" clId="{21539D96-6166-4AD3-96D1-8C455224D850}" dt="2024-04-11T09:34:23.108" v="5446"/>
        <pc:sldMkLst>
          <pc:docMk/>
          <pc:sldMk cId="1248411253" sldId="352"/>
        </pc:sldMkLst>
      </pc:sldChg>
      <pc:sldChg chg="add del">
        <pc:chgData name="Mrs Moir" userId="3d483297-4083-43f8-84f2-e3629a17ffb1" providerId="ADAL" clId="{21539D96-6166-4AD3-96D1-8C455224D850}" dt="2024-04-11T09:34:12.121" v="5444"/>
        <pc:sldMkLst>
          <pc:docMk/>
          <pc:sldMk cId="2339491134" sldId="352"/>
        </pc:sldMkLst>
      </pc:sldChg>
      <pc:sldChg chg="addSp delSp add del setBg delDesignElem">
        <pc:chgData name="Mrs Moir" userId="3d483297-4083-43f8-84f2-e3629a17ffb1" providerId="ADAL" clId="{21539D96-6166-4AD3-96D1-8C455224D850}" dt="2024-04-11T09:33:49.417" v="5442"/>
        <pc:sldMkLst>
          <pc:docMk/>
          <pc:sldMk cId="2621107951" sldId="352"/>
        </pc:sldMkLst>
        <pc:spChg chg="add del">
          <ac:chgData name="Mrs Moir" userId="3d483297-4083-43f8-84f2-e3629a17ffb1" providerId="ADAL" clId="{21539D96-6166-4AD3-96D1-8C455224D850}" dt="2024-04-11T09:33:49.417" v="5442"/>
          <ac:spMkLst>
            <pc:docMk/>
            <pc:sldMk cId="2621107951" sldId="352"/>
            <ac:spMk id="8" creationId="{42A4FC2C-047E-45A5-965D-8E1E3BF09BC6}"/>
          </ac:spMkLst>
        </pc:spChg>
      </pc:sldChg>
      <pc:sldChg chg="addSp delSp modSp add mod modCm">
        <pc:chgData name="Mrs Moir" userId="3d483297-4083-43f8-84f2-e3629a17ffb1" providerId="ADAL" clId="{21539D96-6166-4AD3-96D1-8C455224D850}" dt="2024-04-21T17:34:08.065" v="6715" actId="14100"/>
        <pc:sldMkLst>
          <pc:docMk/>
          <pc:sldMk cId="3424115475" sldId="352"/>
        </pc:sldMkLst>
        <pc:spChg chg="add mod">
          <ac:chgData name="Mrs Moir" userId="3d483297-4083-43f8-84f2-e3629a17ffb1" providerId="ADAL" clId="{21539D96-6166-4AD3-96D1-8C455224D850}" dt="2024-04-21T17:33:34.342" v="6711" actId="1076"/>
          <ac:spMkLst>
            <pc:docMk/>
            <pc:sldMk cId="3424115475" sldId="352"/>
            <ac:spMk id="2" creationId="{A7EAF26B-450D-C46E-028A-5E1506B1F913}"/>
          </ac:spMkLst>
        </pc:spChg>
        <pc:spChg chg="del">
          <ac:chgData name="Mrs Moir" userId="3d483297-4083-43f8-84f2-e3629a17ffb1" providerId="ADAL" clId="{21539D96-6166-4AD3-96D1-8C455224D850}" dt="2024-04-14T12:33:08.938" v="6332" actId="478"/>
          <ac:spMkLst>
            <pc:docMk/>
            <pc:sldMk cId="3424115475" sldId="352"/>
            <ac:spMk id="7" creationId="{96BEF5EC-774E-FC6C-D14A-13083DE9FEBE}"/>
          </ac:spMkLst>
        </pc:spChg>
        <pc:spChg chg="del">
          <ac:chgData name="Mrs Moir" userId="3d483297-4083-43f8-84f2-e3629a17ffb1" providerId="ADAL" clId="{21539D96-6166-4AD3-96D1-8C455224D850}" dt="2024-04-14T21:06:01.328" v="6450" actId="478"/>
          <ac:spMkLst>
            <pc:docMk/>
            <pc:sldMk cId="3424115475" sldId="352"/>
            <ac:spMk id="10" creationId="{41094BD4-4E8A-5A04-45E1-7F3A48112A7E}"/>
          </ac:spMkLst>
        </pc:spChg>
        <pc:spChg chg="add mod">
          <ac:chgData name="Mrs Moir" userId="3d483297-4083-43f8-84f2-e3629a17ffb1" providerId="ADAL" clId="{21539D96-6166-4AD3-96D1-8C455224D850}" dt="2024-04-21T17:33:15.053" v="6706" actId="1076"/>
          <ac:spMkLst>
            <pc:docMk/>
            <pc:sldMk cId="3424115475" sldId="352"/>
            <ac:spMk id="16" creationId="{1799D755-21AD-EE5E-83C5-212A522A584E}"/>
          </ac:spMkLst>
        </pc:spChg>
        <pc:picChg chg="add mod">
          <ac:chgData name="Mrs Moir" userId="3d483297-4083-43f8-84f2-e3629a17ffb1" providerId="ADAL" clId="{21539D96-6166-4AD3-96D1-8C455224D850}" dt="2024-04-14T21:12:14.605" v="6489" actId="1076"/>
          <ac:picMkLst>
            <pc:docMk/>
            <pc:sldMk cId="3424115475" sldId="352"/>
            <ac:picMk id="3" creationId="{0B199F4C-F48E-D1E9-2014-8C6A34B1FF95}"/>
          </ac:picMkLst>
        </pc:picChg>
        <pc:picChg chg="del mod">
          <ac:chgData name="Mrs Moir" userId="3d483297-4083-43f8-84f2-e3629a17ffb1" providerId="ADAL" clId="{21539D96-6166-4AD3-96D1-8C455224D850}" dt="2024-04-14T20:57:13.622" v="6394" actId="478"/>
          <ac:picMkLst>
            <pc:docMk/>
            <pc:sldMk cId="3424115475" sldId="352"/>
            <ac:picMk id="4" creationId="{7A48B4C3-5BFC-C13D-4E19-81FFA71FD6E3}"/>
          </ac:picMkLst>
        </pc:picChg>
        <pc:picChg chg="add mod">
          <ac:chgData name="Mrs Moir" userId="3d483297-4083-43f8-84f2-e3629a17ffb1" providerId="ADAL" clId="{21539D96-6166-4AD3-96D1-8C455224D850}" dt="2024-04-21T17:34:08.065" v="6715" actId="14100"/>
          <ac:picMkLst>
            <pc:docMk/>
            <pc:sldMk cId="3424115475" sldId="352"/>
            <ac:picMk id="4" creationId="{C1E2B96B-FE08-DF0D-68E9-471892860509}"/>
          </ac:picMkLst>
        </pc:picChg>
        <pc:picChg chg="mod modCrop">
          <ac:chgData name="Mrs Moir" userId="3d483297-4083-43f8-84f2-e3629a17ffb1" providerId="ADAL" clId="{21539D96-6166-4AD3-96D1-8C455224D850}" dt="2024-04-21T17:33:29.279" v="6710" actId="1076"/>
          <ac:picMkLst>
            <pc:docMk/>
            <pc:sldMk cId="3424115475" sldId="352"/>
            <ac:picMk id="5" creationId="{CC1F3F37-F4B6-D7D0-46F5-487936C3D108}"/>
          </ac:picMkLst>
        </pc:picChg>
        <pc:picChg chg="add mod">
          <ac:chgData name="Mrs Moir" userId="3d483297-4083-43f8-84f2-e3629a17ffb1" providerId="ADAL" clId="{21539D96-6166-4AD3-96D1-8C455224D850}" dt="2024-04-14T21:12:04.523" v="6486" actId="14100"/>
          <ac:picMkLst>
            <pc:docMk/>
            <pc:sldMk cId="3424115475" sldId="352"/>
            <ac:picMk id="6" creationId="{003016CE-1CA9-D2DE-9E20-B1019110E94C}"/>
          </ac:picMkLst>
        </pc:picChg>
        <pc:picChg chg="del mod">
          <ac:chgData name="Mrs Moir" userId="3d483297-4083-43f8-84f2-e3629a17ffb1" providerId="ADAL" clId="{21539D96-6166-4AD3-96D1-8C455224D850}" dt="2024-04-14T21:05:59.254" v="6449" actId="478"/>
          <ac:picMkLst>
            <pc:docMk/>
            <pc:sldMk cId="3424115475" sldId="352"/>
            <ac:picMk id="9" creationId="{F561497E-2D01-5170-E41F-3983FE53C353}"/>
          </ac:picMkLst>
        </pc:picChg>
        <pc:picChg chg="del">
          <ac:chgData name="Mrs Moir" userId="3d483297-4083-43f8-84f2-e3629a17ffb1" providerId="ADAL" clId="{21539D96-6166-4AD3-96D1-8C455224D850}" dt="2024-04-14T21:06:03.405" v="6451" actId="478"/>
          <ac:picMkLst>
            <pc:docMk/>
            <pc:sldMk cId="3424115475" sldId="352"/>
            <ac:picMk id="11" creationId="{14E9BE7C-6D1F-4E16-C19F-D53551A92BE6}"/>
          </ac:picMkLst>
        </pc:picChg>
        <pc:picChg chg="add mod">
          <ac:chgData name="Mrs Moir" userId="3d483297-4083-43f8-84f2-e3629a17ffb1" providerId="ADAL" clId="{21539D96-6166-4AD3-96D1-8C455224D850}" dt="2024-04-14T21:12:07.284" v="6487" actId="14100"/>
          <ac:picMkLst>
            <pc:docMk/>
            <pc:sldMk cId="3424115475" sldId="352"/>
            <ac:picMk id="12" creationId="{B43F4977-07DB-5364-7649-F62582B07715}"/>
          </ac:picMkLst>
        </pc:picChg>
        <pc:picChg chg="del">
          <ac:chgData name="Mrs Moir" userId="3d483297-4083-43f8-84f2-e3629a17ffb1" providerId="ADAL" clId="{21539D96-6166-4AD3-96D1-8C455224D850}" dt="2024-04-14T21:05:16.523" v="6441" actId="478"/>
          <ac:picMkLst>
            <pc:docMk/>
            <pc:sldMk cId="3424115475" sldId="352"/>
            <ac:picMk id="13" creationId="{766DAC65-45BB-95F1-0B84-7D4B962553BB}"/>
          </ac:picMkLst>
        </pc:picChg>
        <pc:picChg chg="del">
          <ac:chgData name="Mrs Moir" userId="3d483297-4083-43f8-84f2-e3629a17ffb1" providerId="ADAL" clId="{21539D96-6166-4AD3-96D1-8C455224D850}" dt="2024-04-14T21:05:13.528" v="6439" actId="478"/>
          <ac:picMkLst>
            <pc:docMk/>
            <pc:sldMk cId="3424115475" sldId="352"/>
            <ac:picMk id="14" creationId="{ABF5665C-74E5-0F3A-B86A-85244B42D50C}"/>
          </ac:picMkLst>
        </pc:picChg>
        <pc:picChg chg="del">
          <ac:chgData name="Mrs Moir" userId="3d483297-4083-43f8-84f2-e3629a17ffb1" providerId="ADAL" clId="{21539D96-6166-4AD3-96D1-8C455224D850}" dt="2024-04-14T21:05:14.638" v="6440" actId="478"/>
          <ac:picMkLst>
            <pc:docMk/>
            <pc:sldMk cId="3424115475" sldId="352"/>
            <ac:picMk id="15" creationId="{6638DF83-CD1F-C0BA-0D75-F6164FB8972F}"/>
          </ac:picMkLst>
        </pc:picChg>
        <pc:picChg chg="del">
          <ac:chgData name="Mrs Moir" userId="3d483297-4083-43f8-84f2-e3629a17ffb1" providerId="ADAL" clId="{21539D96-6166-4AD3-96D1-8C455224D850}" dt="2024-04-14T21:05:17.456" v="6442" actId="478"/>
          <ac:picMkLst>
            <pc:docMk/>
            <pc:sldMk cId="3424115475" sldId="352"/>
            <ac:picMk id="16" creationId="{7BB023C5-963A-2793-D152-FF1B613861DF}"/>
          </ac:picMkLst>
        </pc:picChg>
        <pc:picChg chg="add mod">
          <ac:chgData name="Mrs Moir" userId="3d483297-4083-43f8-84f2-e3629a17ffb1" providerId="ADAL" clId="{21539D96-6166-4AD3-96D1-8C455224D850}" dt="2024-04-14T21:10:43.149" v="6481" actId="1076"/>
          <ac:picMkLst>
            <pc:docMk/>
            <pc:sldMk cId="3424115475" sldId="352"/>
            <ac:picMk id="18" creationId="{535BACA5-7F29-1F06-E0F7-2782B450A8DA}"/>
          </ac:picMkLst>
        </pc:picChg>
        <pc:picChg chg="mod">
          <ac:chgData name="Mrs Moir" userId="3d483297-4083-43f8-84f2-e3629a17ffb1" providerId="ADAL" clId="{21539D96-6166-4AD3-96D1-8C455224D850}" dt="2024-04-14T21:26:24.428" v="6533" actId="1076"/>
          <ac:picMkLst>
            <pc:docMk/>
            <pc:sldMk cId="3424115475" sldId="352"/>
            <ac:picMk id="19" creationId="{FC3221FA-AD85-1B41-3174-387408172B27}"/>
          </ac:picMkLst>
        </pc:picChg>
        <pc:picChg chg="add mod">
          <ac:chgData name="Mrs Moir" userId="3d483297-4083-43f8-84f2-e3629a17ffb1" providerId="ADAL" clId="{21539D96-6166-4AD3-96D1-8C455224D850}" dt="2024-04-14T21:26:08.432" v="6530" actId="1076"/>
          <ac:picMkLst>
            <pc:docMk/>
            <pc:sldMk cId="3424115475" sldId="352"/>
            <ac:picMk id="20" creationId="{FE336DA9-BAB9-4138-5900-DBDB3A0C733D}"/>
          </ac:picMkLst>
        </pc:picChg>
        <pc:picChg chg="add mod">
          <ac:chgData name="Mrs Moir" userId="3d483297-4083-43f8-84f2-e3629a17ffb1" providerId="ADAL" clId="{21539D96-6166-4AD3-96D1-8C455224D850}" dt="2024-04-14T21:06:31.538" v="6456" actId="1076"/>
          <ac:picMkLst>
            <pc:docMk/>
            <pc:sldMk cId="3424115475" sldId="352"/>
            <ac:picMk id="21" creationId="{7B530C8E-3D99-2989-0AD5-D8429D4BC4FF}"/>
          </ac:picMkLst>
        </pc:picChg>
        <pc:picChg chg="add mod ord">
          <ac:chgData name="Mrs Moir" userId="3d483297-4083-43f8-84f2-e3629a17ffb1" providerId="ADAL" clId="{21539D96-6166-4AD3-96D1-8C455224D850}" dt="2024-04-21T17:33:23.298" v="6708" actId="1076"/>
          <ac:picMkLst>
            <pc:docMk/>
            <pc:sldMk cId="3424115475" sldId="352"/>
            <ac:picMk id="22" creationId="{C9347A55-9B65-A569-1D85-07F002A5E807}"/>
          </ac:picMkLst>
        </pc:picChg>
        <pc:picChg chg="add mod">
          <ac:chgData name="Mrs Moir" userId="3d483297-4083-43f8-84f2-e3629a17ffb1" providerId="ADAL" clId="{21539D96-6166-4AD3-96D1-8C455224D850}" dt="2024-04-14T21:11:11.419" v="6485" actId="1076"/>
          <ac:picMkLst>
            <pc:docMk/>
            <pc:sldMk cId="3424115475" sldId="352"/>
            <ac:picMk id="23" creationId="{11DE2652-B786-8204-8DA7-077645DC7C32}"/>
          </ac:picMkLst>
        </pc:picChg>
        <pc:picChg chg="add del mod">
          <ac:chgData name="Mrs Moir" userId="3d483297-4083-43f8-84f2-e3629a17ffb1" providerId="ADAL" clId="{21539D96-6166-4AD3-96D1-8C455224D850}" dt="2024-04-14T21:08:49.099" v="6465" actId="478"/>
          <ac:picMkLst>
            <pc:docMk/>
            <pc:sldMk cId="3424115475" sldId="352"/>
            <ac:picMk id="24" creationId="{E1613EEC-62EE-4C7F-E99E-4CC02A323C99}"/>
          </ac:picMkLst>
        </pc:picChg>
        <pc:picChg chg="add mod">
          <ac:chgData name="Mrs Moir" userId="3d483297-4083-43f8-84f2-e3629a17ffb1" providerId="ADAL" clId="{21539D96-6166-4AD3-96D1-8C455224D850}" dt="2024-04-14T21:10:54.816" v="6484" actId="1076"/>
          <ac:picMkLst>
            <pc:docMk/>
            <pc:sldMk cId="3424115475" sldId="352"/>
            <ac:picMk id="25" creationId="{7760E42B-21CF-76C3-A11F-2A4184096661}"/>
          </ac:picMkLst>
        </pc:picChg>
        <pc:extLst>
          <p:ext xmlns:p="http://schemas.openxmlformats.org/presentationml/2006/main" uri="{D6D511B9-2390-475A-947B-AFAB55BFBCF1}">
            <pc226:cmChg xmlns:pc226="http://schemas.microsoft.com/office/powerpoint/2022/06/main/command" chg="mod">
              <pc226:chgData name="Mrs Moir" userId="3d483297-4083-43f8-84f2-e3629a17ffb1" providerId="ADAL" clId="{21539D96-6166-4AD3-96D1-8C455224D850}" dt="2024-04-14T21:06:03.413" v="6452" actId="2056"/>
              <pc2:cmMkLst xmlns:pc2="http://schemas.microsoft.com/office/powerpoint/2019/9/main/command">
                <pc:docMk/>
                <pc:sldMk cId="3424115475" sldId="352"/>
                <pc2:cmMk id="{B87F32ED-16B3-4988-80C9-914979B4D2A3}"/>
              </pc2:cmMkLst>
            </pc226:cmChg>
          </p:ext>
        </pc:extLst>
      </pc:sldChg>
      <pc:sldChg chg="add del">
        <pc:chgData name="Mrs Moir" userId="3d483297-4083-43f8-84f2-e3629a17ffb1" providerId="ADAL" clId="{21539D96-6166-4AD3-96D1-8C455224D850}" dt="2024-04-11T09:34:23.108" v="5446"/>
        <pc:sldMkLst>
          <pc:docMk/>
          <pc:sldMk cId="1005796212" sldId="353"/>
        </pc:sldMkLst>
      </pc:sldChg>
      <pc:sldChg chg="add del">
        <pc:chgData name="Mrs Moir" userId="3d483297-4083-43f8-84f2-e3629a17ffb1" providerId="ADAL" clId="{21539D96-6166-4AD3-96D1-8C455224D850}" dt="2024-04-11T09:33:49.417" v="5442"/>
        <pc:sldMkLst>
          <pc:docMk/>
          <pc:sldMk cId="3752724412" sldId="353"/>
        </pc:sldMkLst>
      </pc:sldChg>
      <pc:sldChg chg="add del">
        <pc:chgData name="Mrs Moir" userId="3d483297-4083-43f8-84f2-e3629a17ffb1" providerId="ADAL" clId="{21539D96-6166-4AD3-96D1-8C455224D850}" dt="2024-04-11T09:34:12.121" v="5444"/>
        <pc:sldMkLst>
          <pc:docMk/>
          <pc:sldMk cId="3875243661" sldId="353"/>
        </pc:sldMkLst>
      </pc:sldChg>
      <pc:sldChg chg="addSp delSp modSp add del mod">
        <pc:chgData name="Mrs Moir" userId="3d483297-4083-43f8-84f2-e3629a17ffb1" providerId="ADAL" clId="{21539D96-6166-4AD3-96D1-8C455224D850}" dt="2024-04-21T17:34:15.664" v="6716" actId="47"/>
        <pc:sldMkLst>
          <pc:docMk/>
          <pc:sldMk cId="4251302644" sldId="353"/>
        </pc:sldMkLst>
        <pc:spChg chg="add del mod">
          <ac:chgData name="Mrs Moir" userId="3d483297-4083-43f8-84f2-e3629a17ffb1" providerId="ADAL" clId="{21539D96-6166-4AD3-96D1-8C455224D850}" dt="2024-04-14T12:29:31.975" v="6307" actId="21"/>
          <ac:spMkLst>
            <pc:docMk/>
            <pc:sldMk cId="4251302644" sldId="353"/>
            <ac:spMk id="3" creationId="{BAC87953-C6D5-3329-C9CE-AD00C461F421}"/>
          </ac:spMkLst>
        </pc:spChg>
        <pc:spChg chg="add del mod">
          <ac:chgData name="Mrs Moir" userId="3d483297-4083-43f8-84f2-e3629a17ffb1" providerId="ADAL" clId="{21539D96-6166-4AD3-96D1-8C455224D850}" dt="2024-04-14T12:29:31.975" v="6307" actId="21"/>
          <ac:spMkLst>
            <pc:docMk/>
            <pc:sldMk cId="4251302644" sldId="353"/>
            <ac:spMk id="4" creationId="{02BFADE2-C870-CBEE-C031-5DF507ED9B11}"/>
          </ac:spMkLst>
        </pc:spChg>
        <pc:spChg chg="add del mod">
          <ac:chgData name="Mrs Moir" userId="3d483297-4083-43f8-84f2-e3629a17ffb1" providerId="ADAL" clId="{21539D96-6166-4AD3-96D1-8C455224D850}" dt="2024-04-14T12:29:31.975" v="6307" actId="21"/>
          <ac:spMkLst>
            <pc:docMk/>
            <pc:sldMk cId="4251302644" sldId="353"/>
            <ac:spMk id="15" creationId="{0439F4B5-4119-7F0D-5412-871D5B7BF835}"/>
          </ac:spMkLst>
        </pc:spChg>
        <pc:spChg chg="add del mod">
          <ac:chgData name="Mrs Moir" userId="3d483297-4083-43f8-84f2-e3629a17ffb1" providerId="ADAL" clId="{21539D96-6166-4AD3-96D1-8C455224D850}" dt="2024-04-21T17:32:29.537" v="6687" actId="21"/>
          <ac:spMkLst>
            <pc:docMk/>
            <pc:sldMk cId="4251302644" sldId="353"/>
            <ac:spMk id="16" creationId="{1799D755-21AD-EE5E-83C5-212A522A584E}"/>
          </ac:spMkLst>
        </pc:spChg>
        <pc:spChg chg="del">
          <ac:chgData name="Mrs Moir" userId="3d483297-4083-43f8-84f2-e3629a17ffb1" providerId="ADAL" clId="{21539D96-6166-4AD3-96D1-8C455224D850}" dt="2024-04-14T12:30:56.960" v="6320" actId="478"/>
          <ac:spMkLst>
            <pc:docMk/>
            <pc:sldMk cId="4251302644" sldId="353"/>
            <ac:spMk id="17" creationId="{D64C354D-FF7D-6C03-A649-23E973F16FBE}"/>
          </ac:spMkLst>
        </pc:spChg>
        <pc:picChg chg="del mod">
          <ac:chgData name="Mrs Moir" userId="3d483297-4083-43f8-84f2-e3629a17ffb1" providerId="ADAL" clId="{21539D96-6166-4AD3-96D1-8C455224D850}" dt="2024-04-14T21:22:35.211" v="6516" actId="478"/>
          <ac:picMkLst>
            <pc:docMk/>
            <pc:sldMk cId="4251302644" sldId="353"/>
            <ac:picMk id="6" creationId="{0796821A-EA96-560E-F28E-2B059F31F1EE}"/>
          </ac:picMkLst>
        </pc:picChg>
        <pc:picChg chg="del">
          <ac:chgData name="Mrs Moir" userId="3d483297-4083-43f8-84f2-e3629a17ffb1" providerId="ADAL" clId="{21539D96-6166-4AD3-96D1-8C455224D850}" dt="2024-04-14T21:21:36.444" v="6506" actId="478"/>
          <ac:picMkLst>
            <pc:docMk/>
            <pc:sldMk cId="4251302644" sldId="353"/>
            <ac:picMk id="7" creationId="{249EBD3A-7C5E-D6B0-AD61-BC1B4EBC18E6}"/>
          </ac:picMkLst>
        </pc:picChg>
        <pc:picChg chg="del">
          <ac:chgData name="Mrs Moir" userId="3d483297-4083-43f8-84f2-e3629a17ffb1" providerId="ADAL" clId="{21539D96-6166-4AD3-96D1-8C455224D850}" dt="2024-04-14T21:21:36.444" v="6506" actId="478"/>
          <ac:picMkLst>
            <pc:docMk/>
            <pc:sldMk cId="4251302644" sldId="353"/>
            <ac:picMk id="8" creationId="{22D70C3A-AE46-56A5-DEB5-2C354CA7E3FA}"/>
          </ac:picMkLst>
        </pc:picChg>
        <pc:picChg chg="del">
          <ac:chgData name="Mrs Moir" userId="3d483297-4083-43f8-84f2-e3629a17ffb1" providerId="ADAL" clId="{21539D96-6166-4AD3-96D1-8C455224D850}" dt="2024-04-14T21:21:29.790" v="6505" actId="478"/>
          <ac:picMkLst>
            <pc:docMk/>
            <pc:sldMk cId="4251302644" sldId="353"/>
            <ac:picMk id="9" creationId="{E9A487B5-D80E-18AC-0D54-C81AC01BB31F}"/>
          </ac:picMkLst>
        </pc:picChg>
        <pc:picChg chg="del mod">
          <ac:chgData name="Mrs Moir" userId="3d483297-4083-43f8-84f2-e3629a17ffb1" providerId="ADAL" clId="{21539D96-6166-4AD3-96D1-8C455224D850}" dt="2024-04-14T21:21:36.444" v="6506" actId="478"/>
          <ac:picMkLst>
            <pc:docMk/>
            <pc:sldMk cId="4251302644" sldId="353"/>
            <ac:picMk id="10" creationId="{BAC6DA9C-3D38-B90B-CDC6-143C13DA91E3}"/>
          </ac:picMkLst>
        </pc:picChg>
        <pc:picChg chg="del">
          <ac:chgData name="Mrs Moir" userId="3d483297-4083-43f8-84f2-e3629a17ffb1" providerId="ADAL" clId="{21539D96-6166-4AD3-96D1-8C455224D850}" dt="2024-04-14T21:21:36.444" v="6506" actId="478"/>
          <ac:picMkLst>
            <pc:docMk/>
            <pc:sldMk cId="4251302644" sldId="353"/>
            <ac:picMk id="11" creationId="{C8044862-8620-7B4D-2828-AF203932F870}"/>
          </ac:picMkLst>
        </pc:picChg>
        <pc:picChg chg="del mod">
          <ac:chgData name="Mrs Moir" userId="3d483297-4083-43f8-84f2-e3629a17ffb1" providerId="ADAL" clId="{21539D96-6166-4AD3-96D1-8C455224D850}" dt="2024-04-14T21:22:49.561" v="6518" actId="478"/>
          <ac:picMkLst>
            <pc:docMk/>
            <pc:sldMk cId="4251302644" sldId="353"/>
            <ac:picMk id="12" creationId="{6FD80071-A4E3-7F86-350C-EEC6A053425F}"/>
          </ac:picMkLst>
        </pc:picChg>
        <pc:picChg chg="del">
          <ac:chgData name="Mrs Moir" userId="3d483297-4083-43f8-84f2-e3629a17ffb1" providerId="ADAL" clId="{21539D96-6166-4AD3-96D1-8C455224D850}" dt="2024-04-14T21:21:27.482" v="6504" actId="478"/>
          <ac:picMkLst>
            <pc:docMk/>
            <pc:sldMk cId="4251302644" sldId="353"/>
            <ac:picMk id="13" creationId="{4A389D63-8E13-08B9-161A-E8A1307E55AC}"/>
          </ac:picMkLst>
        </pc:picChg>
        <pc:picChg chg="del">
          <ac:chgData name="Mrs Moir" userId="3d483297-4083-43f8-84f2-e3629a17ffb1" providerId="ADAL" clId="{21539D96-6166-4AD3-96D1-8C455224D850}" dt="2024-04-14T21:21:24.938" v="6503" actId="478"/>
          <ac:picMkLst>
            <pc:docMk/>
            <pc:sldMk cId="4251302644" sldId="353"/>
            <ac:picMk id="14" creationId="{A005D2D8-C5ED-BC43-1EAE-69463C112EF1}"/>
          </ac:picMkLst>
        </pc:picChg>
        <pc:picChg chg="del mod">
          <ac:chgData name="Mrs Moir" userId="3d483297-4083-43f8-84f2-e3629a17ffb1" providerId="ADAL" clId="{21539D96-6166-4AD3-96D1-8C455224D850}" dt="2024-04-14T21:34:07.957" v="6580" actId="21"/>
          <ac:picMkLst>
            <pc:docMk/>
            <pc:sldMk cId="4251302644" sldId="353"/>
            <ac:picMk id="18" creationId="{4E71F4C1-98D3-BE1C-750D-F612579057F2}"/>
          </ac:picMkLst>
        </pc:picChg>
        <pc:picChg chg="add mod">
          <ac:chgData name="Mrs Moir" userId="3d483297-4083-43f8-84f2-e3629a17ffb1" providerId="ADAL" clId="{21539D96-6166-4AD3-96D1-8C455224D850}" dt="2024-04-21T17:33:48.380" v="6712" actId="1076"/>
          <ac:picMkLst>
            <pc:docMk/>
            <pc:sldMk cId="4251302644" sldId="353"/>
            <ac:picMk id="19" creationId="{27556588-584C-5775-6DA8-19DFBA634642}"/>
          </ac:picMkLst>
        </pc:picChg>
        <pc:picChg chg="add mod">
          <ac:chgData name="Mrs Moir" userId="3d483297-4083-43f8-84f2-e3629a17ffb1" providerId="ADAL" clId="{21539D96-6166-4AD3-96D1-8C455224D850}" dt="2024-04-14T21:21:41.928" v="6507" actId="1076"/>
          <ac:picMkLst>
            <pc:docMk/>
            <pc:sldMk cId="4251302644" sldId="353"/>
            <ac:picMk id="20" creationId="{01D8C5FF-B7B3-18FC-6969-21BAE2C96A76}"/>
          </ac:picMkLst>
        </pc:picChg>
        <pc:picChg chg="add mod">
          <ac:chgData name="Mrs Moir" userId="3d483297-4083-43f8-84f2-e3629a17ffb1" providerId="ADAL" clId="{21539D96-6166-4AD3-96D1-8C455224D850}" dt="2024-04-14T21:22:18.632" v="6513" actId="688"/>
          <ac:picMkLst>
            <pc:docMk/>
            <pc:sldMk cId="4251302644" sldId="353"/>
            <ac:picMk id="21" creationId="{3894CD8E-7289-0781-CF66-09049ED00E30}"/>
          </ac:picMkLst>
        </pc:picChg>
        <pc:picChg chg="add mod">
          <ac:chgData name="Mrs Moir" userId="3d483297-4083-43f8-84f2-e3629a17ffb1" providerId="ADAL" clId="{21539D96-6166-4AD3-96D1-8C455224D850}" dt="2024-04-14T21:21:21.392" v="6502" actId="1076"/>
          <ac:picMkLst>
            <pc:docMk/>
            <pc:sldMk cId="4251302644" sldId="353"/>
            <ac:picMk id="22" creationId="{A02801D5-26EA-E5B8-94E4-9E33AEDA0B45}"/>
          </ac:picMkLst>
        </pc:picChg>
        <pc:picChg chg="add mod">
          <ac:chgData name="Mrs Moir" userId="3d483297-4083-43f8-84f2-e3629a17ffb1" providerId="ADAL" clId="{21539D96-6166-4AD3-96D1-8C455224D850}" dt="2024-04-14T21:22:13.070" v="6511" actId="1076"/>
          <ac:picMkLst>
            <pc:docMk/>
            <pc:sldMk cId="4251302644" sldId="353"/>
            <ac:picMk id="23" creationId="{B4161913-1E93-35E8-0059-D4FD20EB5860}"/>
          </ac:picMkLst>
        </pc:picChg>
        <pc:picChg chg="add mod">
          <ac:chgData name="Mrs Moir" userId="3d483297-4083-43f8-84f2-e3629a17ffb1" providerId="ADAL" clId="{21539D96-6166-4AD3-96D1-8C455224D850}" dt="2024-04-14T21:22:05.211" v="6510" actId="1076"/>
          <ac:picMkLst>
            <pc:docMk/>
            <pc:sldMk cId="4251302644" sldId="353"/>
            <ac:picMk id="24" creationId="{BE276700-DF21-8BA1-E0E7-BD5B16D2FF1F}"/>
          </ac:picMkLst>
        </pc:picChg>
        <pc:picChg chg="add mod">
          <ac:chgData name="Mrs Moir" userId="3d483297-4083-43f8-84f2-e3629a17ffb1" providerId="ADAL" clId="{21539D96-6166-4AD3-96D1-8C455224D850}" dt="2024-04-14T21:24:22.745" v="6523" actId="1076"/>
          <ac:picMkLst>
            <pc:docMk/>
            <pc:sldMk cId="4251302644" sldId="353"/>
            <ac:picMk id="25" creationId="{DA60F1EB-0E5F-8CBF-E121-B508CCEBEB8F}"/>
          </ac:picMkLst>
        </pc:picChg>
        <pc:picChg chg="add mod">
          <ac:chgData name="Mrs Moir" userId="3d483297-4083-43f8-84f2-e3629a17ffb1" providerId="ADAL" clId="{21539D96-6166-4AD3-96D1-8C455224D850}" dt="2024-04-14T21:25:38.493" v="6529" actId="14100"/>
          <ac:picMkLst>
            <pc:docMk/>
            <pc:sldMk cId="4251302644" sldId="353"/>
            <ac:picMk id="26" creationId="{58DE12FE-93FB-9D48-9CAC-F0C82B2F8F44}"/>
          </ac:picMkLst>
        </pc:picChg>
        <pc:picChg chg="add mod">
          <ac:chgData name="Mrs Moir" userId="3d483297-4083-43f8-84f2-e3629a17ffb1" providerId="ADAL" clId="{21539D96-6166-4AD3-96D1-8C455224D850}" dt="2024-04-14T21:28:35.748" v="6539" actId="571"/>
          <ac:picMkLst>
            <pc:docMk/>
            <pc:sldMk cId="4251302644" sldId="353"/>
            <ac:picMk id="27" creationId="{11DCBB07-CA63-5370-1DD1-58978177AE09}"/>
          </ac:picMkLst>
        </pc:picChg>
        <pc:picChg chg="add mod">
          <ac:chgData name="Mrs Moir" userId="3d483297-4083-43f8-84f2-e3629a17ffb1" providerId="ADAL" clId="{21539D96-6166-4AD3-96D1-8C455224D850}" dt="2024-04-14T21:28:35.748" v="6539" actId="571"/>
          <ac:picMkLst>
            <pc:docMk/>
            <pc:sldMk cId="4251302644" sldId="353"/>
            <ac:picMk id="28" creationId="{60D6B216-7469-DE9C-1708-34DFFEEE29C9}"/>
          </ac:picMkLst>
        </pc:picChg>
        <pc:picChg chg="add mod">
          <ac:chgData name="Mrs Moir" userId="3d483297-4083-43f8-84f2-e3629a17ffb1" providerId="ADAL" clId="{21539D96-6166-4AD3-96D1-8C455224D850}" dt="2024-04-14T21:28:35.748" v="6539" actId="571"/>
          <ac:picMkLst>
            <pc:docMk/>
            <pc:sldMk cId="4251302644" sldId="353"/>
            <ac:picMk id="29" creationId="{E2D06CEB-EF14-9A26-1A26-A26B1B07F6F4}"/>
          </ac:picMkLst>
        </pc:picChg>
        <pc:picChg chg="add mod">
          <ac:chgData name="Mrs Moir" userId="3d483297-4083-43f8-84f2-e3629a17ffb1" providerId="ADAL" clId="{21539D96-6166-4AD3-96D1-8C455224D850}" dt="2024-04-14T21:28:40.260" v="6541" actId="571"/>
          <ac:picMkLst>
            <pc:docMk/>
            <pc:sldMk cId="4251302644" sldId="353"/>
            <ac:picMk id="30" creationId="{DCE331B3-E64C-D68C-EE6B-0330D160040F}"/>
          </ac:picMkLst>
        </pc:picChg>
        <pc:picChg chg="add mod">
          <ac:chgData name="Mrs Moir" userId="3d483297-4083-43f8-84f2-e3629a17ffb1" providerId="ADAL" clId="{21539D96-6166-4AD3-96D1-8C455224D850}" dt="2024-04-14T21:28:40.260" v="6541" actId="571"/>
          <ac:picMkLst>
            <pc:docMk/>
            <pc:sldMk cId="4251302644" sldId="353"/>
            <ac:picMk id="31" creationId="{A33AB332-A985-A836-55F1-450D2B0A0100}"/>
          </ac:picMkLst>
        </pc:picChg>
        <pc:picChg chg="add mod">
          <ac:chgData name="Mrs Moir" userId="3d483297-4083-43f8-84f2-e3629a17ffb1" providerId="ADAL" clId="{21539D96-6166-4AD3-96D1-8C455224D850}" dt="2024-04-14T21:28:40.260" v="6541" actId="571"/>
          <ac:picMkLst>
            <pc:docMk/>
            <pc:sldMk cId="4251302644" sldId="353"/>
            <ac:picMk id="32" creationId="{0392EFB5-8C28-F7D9-0561-96E08C79B323}"/>
          </ac:picMkLst>
        </pc:picChg>
        <pc:picChg chg="add mod">
          <ac:chgData name="Mrs Moir" userId="3d483297-4083-43f8-84f2-e3629a17ffb1" providerId="ADAL" clId="{21539D96-6166-4AD3-96D1-8C455224D850}" dt="2024-04-14T21:28:40.260" v="6541" actId="571"/>
          <ac:picMkLst>
            <pc:docMk/>
            <pc:sldMk cId="4251302644" sldId="353"/>
            <ac:picMk id="33" creationId="{0FB9DB16-48EC-CD6C-90BB-2EDA4CC95EED}"/>
          </ac:picMkLst>
        </pc:picChg>
        <pc:picChg chg="add mod">
          <ac:chgData name="Mrs Moir" userId="3d483297-4083-43f8-84f2-e3629a17ffb1" providerId="ADAL" clId="{21539D96-6166-4AD3-96D1-8C455224D850}" dt="2024-04-14T21:28:40.260" v="6541" actId="571"/>
          <ac:picMkLst>
            <pc:docMk/>
            <pc:sldMk cId="4251302644" sldId="353"/>
            <ac:picMk id="34" creationId="{08D4DAE4-C617-1A96-5A1E-0DB4BA4A5FD5}"/>
          </ac:picMkLst>
        </pc:picChg>
        <pc:picChg chg="add mod">
          <ac:chgData name="Mrs Moir" userId="3d483297-4083-43f8-84f2-e3629a17ffb1" providerId="ADAL" clId="{21539D96-6166-4AD3-96D1-8C455224D850}" dt="2024-04-14T21:34:01.951" v="6579" actId="1076"/>
          <ac:picMkLst>
            <pc:docMk/>
            <pc:sldMk cId="4251302644" sldId="353"/>
            <ac:picMk id="35" creationId="{32882FF8-35E4-E389-6D42-132F8E49B579}"/>
          </ac:picMkLst>
        </pc:picChg>
      </pc:sldChg>
      <pc:sldChg chg="addSp delSp modSp add mod">
        <pc:chgData name="Mrs Moir" userId="3d483297-4083-43f8-84f2-e3629a17ffb1" providerId="ADAL" clId="{21539D96-6166-4AD3-96D1-8C455224D850}" dt="2024-04-21T17:35:06.107" v="6727" actId="732"/>
        <pc:sldMkLst>
          <pc:docMk/>
          <pc:sldMk cId="469616769" sldId="354"/>
        </pc:sldMkLst>
        <pc:spChg chg="add del mod">
          <ac:chgData name="Mrs Moir" userId="3d483297-4083-43f8-84f2-e3629a17ffb1" providerId="ADAL" clId="{21539D96-6166-4AD3-96D1-8C455224D850}" dt="2024-04-14T12:29:43.116" v="6309" actId="21"/>
          <ac:spMkLst>
            <pc:docMk/>
            <pc:sldMk cId="469616769" sldId="354"/>
            <ac:spMk id="2" creationId="{BAC87953-C6D5-3329-C9CE-AD00C461F421}"/>
          </ac:spMkLst>
        </pc:spChg>
        <pc:spChg chg="add del mod">
          <ac:chgData name="Mrs Moir" userId="3d483297-4083-43f8-84f2-e3629a17ffb1" providerId="ADAL" clId="{21539D96-6166-4AD3-96D1-8C455224D850}" dt="2024-04-14T12:29:43.116" v="6309" actId="21"/>
          <ac:spMkLst>
            <pc:docMk/>
            <pc:sldMk cId="469616769" sldId="354"/>
            <ac:spMk id="7" creationId="{02BFADE2-C870-CBEE-C031-5DF507ED9B11}"/>
          </ac:spMkLst>
        </pc:spChg>
        <pc:spChg chg="add mod">
          <ac:chgData name="Mrs Moir" userId="3d483297-4083-43f8-84f2-e3629a17ffb1" providerId="ADAL" clId="{21539D96-6166-4AD3-96D1-8C455224D850}" dt="2024-04-14T21:30:52.121" v="6565" actId="1038"/>
          <ac:spMkLst>
            <pc:docMk/>
            <pc:sldMk cId="469616769" sldId="354"/>
            <ac:spMk id="18" creationId="{0439F4B5-4119-7F0D-5412-871D5B7BF835}"/>
          </ac:spMkLst>
        </pc:spChg>
        <pc:spChg chg="del">
          <ac:chgData name="Mrs Moir" userId="3d483297-4083-43f8-84f2-e3629a17ffb1" providerId="ADAL" clId="{21539D96-6166-4AD3-96D1-8C455224D850}" dt="2024-04-14T12:30:40.790" v="6319" actId="478"/>
          <ac:spMkLst>
            <pc:docMk/>
            <pc:sldMk cId="469616769" sldId="354"/>
            <ac:spMk id="21" creationId="{0EB5CF54-859F-BCB1-69F6-1150819717EE}"/>
          </ac:spMkLst>
        </pc:spChg>
        <pc:picChg chg="add mod">
          <ac:chgData name="Mrs Moir" userId="3d483297-4083-43f8-84f2-e3629a17ffb1" providerId="ADAL" clId="{21539D96-6166-4AD3-96D1-8C455224D850}" dt="2024-04-21T17:34:26.411" v="6718" actId="1076"/>
          <ac:picMkLst>
            <pc:docMk/>
            <pc:sldMk cId="469616769" sldId="354"/>
            <ac:picMk id="2" creationId="{5308F56A-1E61-3F0A-01DC-FBB81DD8FDFB}"/>
          </ac:picMkLst>
        </pc:picChg>
        <pc:picChg chg="mod">
          <ac:chgData name="Mrs Moir" userId="3d483297-4083-43f8-84f2-e3629a17ffb1" providerId="ADAL" clId="{21539D96-6166-4AD3-96D1-8C455224D850}" dt="2024-04-14T21:29:25.091" v="6552" actId="14100"/>
          <ac:picMkLst>
            <pc:docMk/>
            <pc:sldMk cId="469616769" sldId="354"/>
            <ac:picMk id="3" creationId="{876E97A9-DDC7-5FB5-CB5E-311A592DC30D}"/>
          </ac:picMkLst>
        </pc:picChg>
        <pc:picChg chg="add mod">
          <ac:chgData name="Mrs Moir" userId="3d483297-4083-43f8-84f2-e3629a17ffb1" providerId="ADAL" clId="{21539D96-6166-4AD3-96D1-8C455224D850}" dt="2024-04-21T17:34:42.297" v="6722" actId="1037"/>
          <ac:picMkLst>
            <pc:docMk/>
            <pc:sldMk cId="469616769" sldId="354"/>
            <ac:picMk id="4" creationId="{693640CD-876F-3632-B85A-904661A258F3}"/>
          </ac:picMkLst>
        </pc:picChg>
        <pc:picChg chg="del">
          <ac:chgData name="Mrs Moir" userId="3d483297-4083-43f8-84f2-e3629a17ffb1" providerId="ADAL" clId="{21539D96-6166-4AD3-96D1-8C455224D850}" dt="2024-04-14T21:28:09.274" v="6535" actId="478"/>
          <ac:picMkLst>
            <pc:docMk/>
            <pc:sldMk cId="469616769" sldId="354"/>
            <ac:picMk id="4" creationId="{8749299B-B06F-58BC-E16D-0DCE65986E2F}"/>
          </ac:picMkLst>
        </pc:picChg>
        <pc:picChg chg="del">
          <ac:chgData name="Mrs Moir" userId="3d483297-4083-43f8-84f2-e3629a17ffb1" providerId="ADAL" clId="{21539D96-6166-4AD3-96D1-8C455224D850}" dt="2024-04-14T21:28:13.261" v="6537" actId="478"/>
          <ac:picMkLst>
            <pc:docMk/>
            <pc:sldMk cId="469616769" sldId="354"/>
            <ac:picMk id="5" creationId="{AAA5FDF7-B077-E8E6-D76A-4DAFD8A3D502}"/>
          </ac:picMkLst>
        </pc:picChg>
        <pc:picChg chg="add mod modCrop">
          <ac:chgData name="Mrs Moir" userId="3d483297-4083-43f8-84f2-e3629a17ffb1" providerId="ADAL" clId="{21539D96-6166-4AD3-96D1-8C455224D850}" dt="2024-04-21T17:35:06.107" v="6727" actId="732"/>
          <ac:picMkLst>
            <pc:docMk/>
            <pc:sldMk cId="469616769" sldId="354"/>
            <ac:picMk id="5" creationId="{C957ED01-1A1D-4AC3-2313-A17DAA0CAC18}"/>
          </ac:picMkLst>
        </pc:picChg>
        <pc:picChg chg="del">
          <ac:chgData name="Mrs Moir" userId="3d483297-4083-43f8-84f2-e3629a17ffb1" providerId="ADAL" clId="{21539D96-6166-4AD3-96D1-8C455224D850}" dt="2024-04-14T21:28:11.004" v="6536" actId="478"/>
          <ac:picMkLst>
            <pc:docMk/>
            <pc:sldMk cId="469616769" sldId="354"/>
            <ac:picMk id="6" creationId="{ABC0269B-D40F-6B78-A0BB-0A20E9CA1298}"/>
          </ac:picMkLst>
        </pc:picChg>
        <pc:picChg chg="del">
          <ac:chgData name="Mrs Moir" userId="3d483297-4083-43f8-84f2-e3629a17ffb1" providerId="ADAL" clId="{21539D96-6166-4AD3-96D1-8C455224D850}" dt="2024-04-14T21:29:05.712" v="6549" actId="478"/>
          <ac:picMkLst>
            <pc:docMk/>
            <pc:sldMk cId="469616769" sldId="354"/>
            <ac:picMk id="8" creationId="{DF91CE16-DE04-F2E2-0477-0E40F93832DF}"/>
          </ac:picMkLst>
        </pc:picChg>
        <pc:picChg chg="del">
          <ac:chgData name="Mrs Moir" userId="3d483297-4083-43f8-84f2-e3629a17ffb1" providerId="ADAL" clId="{21539D96-6166-4AD3-96D1-8C455224D850}" dt="2024-04-14T21:29:01.871" v="6547" actId="478"/>
          <ac:picMkLst>
            <pc:docMk/>
            <pc:sldMk cId="469616769" sldId="354"/>
            <ac:picMk id="9" creationId="{4FCFB14C-9DF5-19EB-76FC-45391C4337BA}"/>
          </ac:picMkLst>
        </pc:picChg>
        <pc:picChg chg="del">
          <ac:chgData name="Mrs Moir" userId="3d483297-4083-43f8-84f2-e3629a17ffb1" providerId="ADAL" clId="{21539D96-6166-4AD3-96D1-8C455224D850}" dt="2024-04-14T21:28:50.687" v="6542" actId="478"/>
          <ac:picMkLst>
            <pc:docMk/>
            <pc:sldMk cId="469616769" sldId="354"/>
            <ac:picMk id="10" creationId="{432350CB-AE93-3FDB-5399-D063F5D33228}"/>
          </ac:picMkLst>
        </pc:picChg>
        <pc:picChg chg="del">
          <ac:chgData name="Mrs Moir" userId="3d483297-4083-43f8-84f2-e3629a17ffb1" providerId="ADAL" clId="{21539D96-6166-4AD3-96D1-8C455224D850}" dt="2024-04-14T21:28:54.573" v="6544" actId="478"/>
          <ac:picMkLst>
            <pc:docMk/>
            <pc:sldMk cId="469616769" sldId="354"/>
            <ac:picMk id="11" creationId="{C04F8E96-D2B6-530C-B815-542B31B0753B}"/>
          </ac:picMkLst>
        </pc:picChg>
        <pc:picChg chg="del">
          <ac:chgData name="Mrs Moir" userId="3d483297-4083-43f8-84f2-e3629a17ffb1" providerId="ADAL" clId="{21539D96-6166-4AD3-96D1-8C455224D850}" dt="2024-04-14T21:28:59.841" v="6546" actId="478"/>
          <ac:picMkLst>
            <pc:docMk/>
            <pc:sldMk cId="469616769" sldId="354"/>
            <ac:picMk id="13" creationId="{3F8CEEE4-CA9B-6033-59F4-2268FDE388FE}"/>
          </ac:picMkLst>
        </pc:picChg>
        <pc:picChg chg="del">
          <ac:chgData name="Mrs Moir" userId="3d483297-4083-43f8-84f2-e3629a17ffb1" providerId="ADAL" clId="{21539D96-6166-4AD3-96D1-8C455224D850}" dt="2024-04-14T21:29:03.745" v="6548" actId="478"/>
          <ac:picMkLst>
            <pc:docMk/>
            <pc:sldMk cId="469616769" sldId="354"/>
            <ac:picMk id="14" creationId="{CCAA0D76-D244-5AF9-F747-0CB1CD0F5AA5}"/>
          </ac:picMkLst>
        </pc:picChg>
        <pc:picChg chg="del">
          <ac:chgData name="Mrs Moir" userId="3d483297-4083-43f8-84f2-e3629a17ffb1" providerId="ADAL" clId="{21539D96-6166-4AD3-96D1-8C455224D850}" dt="2024-04-14T21:28:57.753" v="6545" actId="478"/>
          <ac:picMkLst>
            <pc:docMk/>
            <pc:sldMk cId="469616769" sldId="354"/>
            <ac:picMk id="15" creationId="{295223D7-D7E9-07FD-596F-2EA18BB897D5}"/>
          </ac:picMkLst>
        </pc:picChg>
        <pc:picChg chg="del">
          <ac:chgData name="Mrs Moir" userId="3d483297-4083-43f8-84f2-e3629a17ffb1" providerId="ADAL" clId="{21539D96-6166-4AD3-96D1-8C455224D850}" dt="2024-04-14T21:29:08.380" v="6550" actId="478"/>
          <ac:picMkLst>
            <pc:docMk/>
            <pc:sldMk cId="469616769" sldId="354"/>
            <ac:picMk id="16" creationId="{CE8B940B-BCA2-47A7-5B9F-ED60BF684FAC}"/>
          </ac:picMkLst>
        </pc:picChg>
        <pc:picChg chg="del">
          <ac:chgData name="Mrs Moir" userId="3d483297-4083-43f8-84f2-e3629a17ffb1" providerId="ADAL" clId="{21539D96-6166-4AD3-96D1-8C455224D850}" dt="2024-04-14T21:28:52.864" v="6543" actId="478"/>
          <ac:picMkLst>
            <pc:docMk/>
            <pc:sldMk cId="469616769" sldId="354"/>
            <ac:picMk id="17" creationId="{FE11141D-D60F-0AF2-FAA1-7C41C26CE93B}"/>
          </ac:picMkLst>
        </pc:picChg>
        <pc:picChg chg="add mod">
          <ac:chgData name="Mrs Moir" userId="3d483297-4083-43f8-84f2-e3629a17ffb1" providerId="ADAL" clId="{21539D96-6166-4AD3-96D1-8C455224D850}" dt="2024-04-14T21:29:46.895" v="6555" actId="1076"/>
          <ac:picMkLst>
            <pc:docMk/>
            <pc:sldMk cId="469616769" sldId="354"/>
            <ac:picMk id="19" creationId="{E74625AC-D91F-C48B-5E96-385A783358D7}"/>
          </ac:picMkLst>
        </pc:picChg>
        <pc:picChg chg="add mod">
          <ac:chgData name="Mrs Moir" userId="3d483297-4083-43f8-84f2-e3629a17ffb1" providerId="ADAL" clId="{21539D96-6166-4AD3-96D1-8C455224D850}" dt="2024-04-14T21:30:24.134" v="6560" actId="1076"/>
          <ac:picMkLst>
            <pc:docMk/>
            <pc:sldMk cId="469616769" sldId="354"/>
            <ac:picMk id="20" creationId="{B1CB4958-BB02-9D0C-4552-66B6DCDE1E4B}"/>
          </ac:picMkLst>
        </pc:picChg>
        <pc:picChg chg="mod">
          <ac:chgData name="Mrs Moir" userId="3d483297-4083-43f8-84f2-e3629a17ffb1" providerId="ADAL" clId="{21539D96-6166-4AD3-96D1-8C455224D850}" dt="2024-04-14T21:30:08.309" v="6557" actId="1076"/>
          <ac:picMkLst>
            <pc:docMk/>
            <pc:sldMk cId="469616769" sldId="354"/>
            <ac:picMk id="22" creationId="{27E3804F-AB97-5BE0-BA2A-969B11DE2ED2}"/>
          </ac:picMkLst>
        </pc:picChg>
        <pc:picChg chg="add mod">
          <ac:chgData name="Mrs Moir" userId="3d483297-4083-43f8-84f2-e3629a17ffb1" providerId="ADAL" clId="{21539D96-6166-4AD3-96D1-8C455224D850}" dt="2024-04-14T21:29:36.955" v="6554" actId="1076"/>
          <ac:picMkLst>
            <pc:docMk/>
            <pc:sldMk cId="469616769" sldId="354"/>
            <ac:picMk id="23" creationId="{D96F1385-BB1B-4B40-77B0-AB2AB8A4DADB}"/>
          </ac:picMkLst>
        </pc:picChg>
        <pc:picChg chg="add mod">
          <ac:chgData name="Mrs Moir" userId="3d483297-4083-43f8-84f2-e3629a17ffb1" providerId="ADAL" clId="{21539D96-6166-4AD3-96D1-8C455224D850}" dt="2024-04-14T21:29:53.899" v="6556" actId="1076"/>
          <ac:picMkLst>
            <pc:docMk/>
            <pc:sldMk cId="469616769" sldId="354"/>
            <ac:picMk id="24" creationId="{B30F9797-21A1-CCDF-73EE-DD1BA53F45C1}"/>
          </ac:picMkLst>
        </pc:picChg>
        <pc:picChg chg="add mod">
          <ac:chgData name="Mrs Moir" userId="3d483297-4083-43f8-84f2-e3629a17ffb1" providerId="ADAL" clId="{21539D96-6166-4AD3-96D1-8C455224D850}" dt="2024-04-14T21:30:17.211" v="6558" actId="1076"/>
          <ac:picMkLst>
            <pc:docMk/>
            <pc:sldMk cId="469616769" sldId="354"/>
            <ac:picMk id="25" creationId="{DCA8FEE3-9DEB-779A-D647-006D95766A1E}"/>
          </ac:picMkLst>
        </pc:picChg>
        <pc:picChg chg="add mod">
          <ac:chgData name="Mrs Moir" userId="3d483297-4083-43f8-84f2-e3629a17ffb1" providerId="ADAL" clId="{21539D96-6166-4AD3-96D1-8C455224D850}" dt="2024-04-14T21:30:20.404" v="6559" actId="1076"/>
          <ac:picMkLst>
            <pc:docMk/>
            <pc:sldMk cId="469616769" sldId="354"/>
            <ac:picMk id="26" creationId="{8BB8D9F1-E78B-46BF-FE0E-6AF437057F8A}"/>
          </ac:picMkLst>
        </pc:picChg>
      </pc:sldChg>
      <pc:sldChg chg="addSp delSp modSp add mod">
        <pc:chgData name="Mrs Moir" userId="3d483297-4083-43f8-84f2-e3629a17ffb1" providerId="ADAL" clId="{21539D96-6166-4AD3-96D1-8C455224D850}" dt="2024-04-14T21:34:38.616" v="6582" actId="1076"/>
        <pc:sldMkLst>
          <pc:docMk/>
          <pc:sldMk cId="841945380" sldId="355"/>
        </pc:sldMkLst>
        <pc:spChg chg="add del mod">
          <ac:chgData name="Mrs Moir" userId="3d483297-4083-43f8-84f2-e3629a17ffb1" providerId="ADAL" clId="{21539D96-6166-4AD3-96D1-8C455224D850}" dt="2024-04-14T12:29:51.320" v="6311" actId="21"/>
          <ac:spMkLst>
            <pc:docMk/>
            <pc:sldMk cId="841945380" sldId="355"/>
            <ac:spMk id="5" creationId="{BAC87953-C6D5-3329-C9CE-AD00C461F421}"/>
          </ac:spMkLst>
        </pc:spChg>
        <pc:spChg chg="del">
          <ac:chgData name="Mrs Moir" userId="3d483297-4083-43f8-84f2-e3629a17ffb1" providerId="ADAL" clId="{21539D96-6166-4AD3-96D1-8C455224D850}" dt="2024-04-14T12:30:16.385" v="6315" actId="478"/>
          <ac:spMkLst>
            <pc:docMk/>
            <pc:sldMk cId="841945380" sldId="355"/>
            <ac:spMk id="6" creationId="{7128B6D2-F4CD-647F-B927-98DBFA13A576}"/>
          </ac:spMkLst>
        </pc:spChg>
        <pc:spChg chg="add mod">
          <ac:chgData name="Mrs Moir" userId="3d483297-4083-43f8-84f2-e3629a17ffb1" providerId="ADAL" clId="{21539D96-6166-4AD3-96D1-8C455224D850}" dt="2024-04-14T12:30:26.038" v="6316" actId="1076"/>
          <ac:spMkLst>
            <pc:docMk/>
            <pc:sldMk cId="841945380" sldId="355"/>
            <ac:spMk id="8" creationId="{02BFADE2-C870-CBEE-C031-5DF507ED9B11}"/>
          </ac:spMkLst>
        </pc:spChg>
        <pc:picChg chg="mod">
          <ac:chgData name="Mrs Moir" userId="3d483297-4083-43f8-84f2-e3629a17ffb1" providerId="ADAL" clId="{21539D96-6166-4AD3-96D1-8C455224D850}" dt="2024-04-14T21:31:51.179" v="6570" actId="1076"/>
          <ac:picMkLst>
            <pc:docMk/>
            <pc:sldMk cId="841945380" sldId="355"/>
            <ac:picMk id="2" creationId="{C001BE1D-AFC8-BEA1-0480-C4D53423EDC8}"/>
          </ac:picMkLst>
        </pc:picChg>
        <pc:picChg chg="mod">
          <ac:chgData name="Mrs Moir" userId="3d483297-4083-43f8-84f2-e3629a17ffb1" providerId="ADAL" clId="{21539D96-6166-4AD3-96D1-8C455224D850}" dt="2024-04-14T21:31:38.105" v="6569" actId="1076"/>
          <ac:picMkLst>
            <pc:docMk/>
            <pc:sldMk cId="841945380" sldId="355"/>
            <ac:picMk id="3" creationId="{270B7C75-DA1F-6BC1-5525-92C425FBFE49}"/>
          </ac:picMkLst>
        </pc:picChg>
        <pc:picChg chg="add mod">
          <ac:chgData name="Mrs Moir" userId="3d483297-4083-43f8-84f2-e3629a17ffb1" providerId="ADAL" clId="{21539D96-6166-4AD3-96D1-8C455224D850}" dt="2024-04-14T21:32:36.594" v="6572" actId="1076"/>
          <ac:picMkLst>
            <pc:docMk/>
            <pc:sldMk cId="841945380" sldId="355"/>
            <ac:picMk id="9" creationId="{53AB1975-41AB-3A99-4EDE-497E7474D4E0}"/>
          </ac:picMkLst>
        </pc:picChg>
        <pc:picChg chg="add mod">
          <ac:chgData name="Mrs Moir" userId="3d483297-4083-43f8-84f2-e3629a17ffb1" providerId="ADAL" clId="{21539D96-6166-4AD3-96D1-8C455224D850}" dt="2024-04-14T21:32:36.594" v="6572" actId="1076"/>
          <ac:picMkLst>
            <pc:docMk/>
            <pc:sldMk cId="841945380" sldId="355"/>
            <ac:picMk id="10" creationId="{D9665E37-C5FF-2E6B-AC08-D7C5BC9E740F}"/>
          </ac:picMkLst>
        </pc:picChg>
        <pc:picChg chg="add mod">
          <ac:chgData name="Mrs Moir" userId="3d483297-4083-43f8-84f2-e3629a17ffb1" providerId="ADAL" clId="{21539D96-6166-4AD3-96D1-8C455224D850}" dt="2024-04-14T21:32:36.594" v="6572" actId="1076"/>
          <ac:picMkLst>
            <pc:docMk/>
            <pc:sldMk cId="841945380" sldId="355"/>
            <ac:picMk id="11" creationId="{FE642051-94E4-2446-E16E-95753D9A5E44}"/>
          </ac:picMkLst>
        </pc:picChg>
        <pc:picChg chg="add mod">
          <ac:chgData name="Mrs Moir" userId="3d483297-4083-43f8-84f2-e3629a17ffb1" providerId="ADAL" clId="{21539D96-6166-4AD3-96D1-8C455224D850}" dt="2024-04-14T21:32:42.528" v="6573" actId="1076"/>
          <ac:picMkLst>
            <pc:docMk/>
            <pc:sldMk cId="841945380" sldId="355"/>
            <ac:picMk id="12" creationId="{D93D858B-03FD-9781-8630-B4BC67D26D8F}"/>
          </ac:picMkLst>
        </pc:picChg>
        <pc:picChg chg="add mod">
          <ac:chgData name="Mrs Moir" userId="3d483297-4083-43f8-84f2-e3629a17ffb1" providerId="ADAL" clId="{21539D96-6166-4AD3-96D1-8C455224D850}" dt="2024-04-14T21:32:36.594" v="6572" actId="1076"/>
          <ac:picMkLst>
            <pc:docMk/>
            <pc:sldMk cId="841945380" sldId="355"/>
            <ac:picMk id="13" creationId="{E9FB9F1E-7B8D-0A33-9C34-1C357328E0E0}"/>
          </ac:picMkLst>
        </pc:picChg>
        <pc:picChg chg="add mod">
          <ac:chgData name="Mrs Moir" userId="3d483297-4083-43f8-84f2-e3629a17ffb1" providerId="ADAL" clId="{21539D96-6166-4AD3-96D1-8C455224D850}" dt="2024-04-14T21:32:36.594" v="6572" actId="1076"/>
          <ac:picMkLst>
            <pc:docMk/>
            <pc:sldMk cId="841945380" sldId="355"/>
            <ac:picMk id="14" creationId="{F2F2A7D5-8102-D93E-5A2E-6CE1E390454A}"/>
          </ac:picMkLst>
        </pc:picChg>
        <pc:picChg chg="add mod">
          <ac:chgData name="Mrs Moir" userId="3d483297-4083-43f8-84f2-e3629a17ffb1" providerId="ADAL" clId="{21539D96-6166-4AD3-96D1-8C455224D850}" dt="2024-04-14T21:33:05.682" v="6575" actId="1076"/>
          <ac:picMkLst>
            <pc:docMk/>
            <pc:sldMk cId="841945380" sldId="355"/>
            <ac:picMk id="15" creationId="{8BDAE10A-E9FA-494E-AC61-6ADE4E4571E6}"/>
          </ac:picMkLst>
        </pc:picChg>
        <pc:picChg chg="add mod">
          <ac:chgData name="Mrs Moir" userId="3d483297-4083-43f8-84f2-e3629a17ffb1" providerId="ADAL" clId="{21539D96-6166-4AD3-96D1-8C455224D850}" dt="2024-04-14T21:34:38.616" v="6582" actId="1076"/>
          <ac:picMkLst>
            <pc:docMk/>
            <pc:sldMk cId="841945380" sldId="355"/>
            <ac:picMk id="18" creationId="{4E71F4C1-98D3-BE1C-750D-F612579057F2}"/>
          </ac:picMkLst>
        </pc:picChg>
      </pc:sldChg>
      <pc:sldChg chg="addSp delSp modSp add mod">
        <pc:chgData name="Mrs Moir" userId="3d483297-4083-43f8-84f2-e3629a17ffb1" providerId="ADAL" clId="{21539D96-6166-4AD3-96D1-8C455224D850}" dt="2024-04-14T21:39:19.996" v="6627" actId="20577"/>
        <pc:sldMkLst>
          <pc:docMk/>
          <pc:sldMk cId="3420158864" sldId="356"/>
        </pc:sldMkLst>
        <pc:spChg chg="add mod">
          <ac:chgData name="Mrs Moir" userId="3d483297-4083-43f8-84f2-e3629a17ffb1" providerId="ADAL" clId="{21539D96-6166-4AD3-96D1-8C455224D850}" dt="2024-04-14T12:30:03.755" v="6313" actId="1076"/>
          <ac:spMkLst>
            <pc:docMk/>
            <pc:sldMk cId="3420158864" sldId="356"/>
            <ac:spMk id="4" creationId="{BAC87953-C6D5-3329-C9CE-AD00C461F421}"/>
          </ac:spMkLst>
        </pc:spChg>
        <pc:spChg chg="del">
          <ac:chgData name="Mrs Moir" userId="3d483297-4083-43f8-84f2-e3629a17ffb1" providerId="ADAL" clId="{21539D96-6166-4AD3-96D1-8C455224D850}" dt="2024-04-14T12:30:07.427" v="6314" actId="478"/>
          <ac:spMkLst>
            <pc:docMk/>
            <pc:sldMk cId="3420158864" sldId="356"/>
            <ac:spMk id="5" creationId="{9B779189-F45A-37CE-08D7-D681A8307660}"/>
          </ac:spMkLst>
        </pc:spChg>
        <pc:spChg chg="mod">
          <ac:chgData name="Mrs Moir" userId="3d483297-4083-43f8-84f2-e3629a17ffb1" providerId="ADAL" clId="{21539D96-6166-4AD3-96D1-8C455224D850}" dt="2024-04-14T21:38:02.220" v="6602" actId="1076"/>
          <ac:spMkLst>
            <pc:docMk/>
            <pc:sldMk cId="3420158864" sldId="356"/>
            <ac:spMk id="7" creationId="{E7C4FC76-0CE5-4363-F16B-A6C588772FBD}"/>
          </ac:spMkLst>
        </pc:spChg>
        <pc:spChg chg="mod">
          <ac:chgData name="Mrs Moir" userId="3d483297-4083-43f8-84f2-e3629a17ffb1" providerId="ADAL" clId="{21539D96-6166-4AD3-96D1-8C455224D850}" dt="2024-04-14T21:38:50.310" v="6617" actId="20577"/>
          <ac:spMkLst>
            <pc:docMk/>
            <pc:sldMk cId="3420158864" sldId="356"/>
            <ac:spMk id="8" creationId="{12480EB0-44B8-607C-24B5-C7A8978DEE55}"/>
          </ac:spMkLst>
        </pc:spChg>
        <pc:spChg chg="mod">
          <ac:chgData name="Mrs Moir" userId="3d483297-4083-43f8-84f2-e3629a17ffb1" providerId="ADAL" clId="{21539D96-6166-4AD3-96D1-8C455224D850}" dt="2024-04-14T21:39:19.996" v="6627" actId="20577"/>
          <ac:spMkLst>
            <pc:docMk/>
            <pc:sldMk cId="3420158864" sldId="356"/>
            <ac:spMk id="10" creationId="{850317F0-E4A7-783C-3ED8-3E7341AF4E16}"/>
          </ac:spMkLst>
        </pc:spChg>
        <pc:spChg chg="mod">
          <ac:chgData name="Mrs Moir" userId="3d483297-4083-43f8-84f2-e3629a17ffb1" providerId="ADAL" clId="{21539D96-6166-4AD3-96D1-8C455224D850}" dt="2024-04-14T21:36:03.132" v="6586"/>
          <ac:spMkLst>
            <pc:docMk/>
            <pc:sldMk cId="3420158864" sldId="356"/>
            <ac:spMk id="14" creationId="{DC044C01-5155-5FFF-C16E-F6D1A5DBD9A1}"/>
          </ac:spMkLst>
        </pc:spChg>
        <pc:spChg chg="mod">
          <ac:chgData name="Mrs Moir" userId="3d483297-4083-43f8-84f2-e3629a17ffb1" providerId="ADAL" clId="{21539D96-6166-4AD3-96D1-8C455224D850}" dt="2024-04-14T21:36:03.132" v="6586"/>
          <ac:spMkLst>
            <pc:docMk/>
            <pc:sldMk cId="3420158864" sldId="356"/>
            <ac:spMk id="15" creationId="{39078202-0AAE-5284-A6AB-C23913F0E9F7}"/>
          </ac:spMkLst>
        </pc:spChg>
        <pc:grpChg chg="add mod">
          <ac:chgData name="Mrs Moir" userId="3d483297-4083-43f8-84f2-e3629a17ffb1" providerId="ADAL" clId="{21539D96-6166-4AD3-96D1-8C455224D850}" dt="2024-04-14T21:36:12.564" v="6587" actId="1076"/>
          <ac:grpSpMkLst>
            <pc:docMk/>
            <pc:sldMk cId="3420158864" sldId="356"/>
            <ac:grpSpMk id="9" creationId="{27F3F4CB-9352-39DD-C5E3-9ACFC4A3B3AD}"/>
          </ac:grpSpMkLst>
        </pc:grpChg>
        <pc:picChg chg="mod">
          <ac:chgData name="Mrs Moir" userId="3d483297-4083-43f8-84f2-e3629a17ffb1" providerId="ADAL" clId="{21539D96-6166-4AD3-96D1-8C455224D850}" dt="2024-04-14T21:37:18.113" v="6597" actId="1076"/>
          <ac:picMkLst>
            <pc:docMk/>
            <pc:sldMk cId="3420158864" sldId="356"/>
            <ac:picMk id="2" creationId="{B4922B0B-8F4C-BCB7-1E10-BEA3AEC54FCD}"/>
          </ac:picMkLst>
        </pc:picChg>
        <pc:picChg chg="mod">
          <ac:chgData name="Mrs Moir" userId="3d483297-4083-43f8-84f2-e3629a17ffb1" providerId="ADAL" clId="{21539D96-6166-4AD3-96D1-8C455224D850}" dt="2024-04-14T21:35:03.304" v="6585" actId="1076"/>
          <ac:picMkLst>
            <pc:docMk/>
            <pc:sldMk cId="3420158864" sldId="356"/>
            <ac:picMk id="3" creationId="{90BE1717-A21F-705A-B10B-AEECF2B09133}"/>
          </ac:picMkLst>
        </pc:picChg>
        <pc:picChg chg="mod">
          <ac:chgData name="Mrs Moir" userId="3d483297-4083-43f8-84f2-e3629a17ffb1" providerId="ADAL" clId="{21539D96-6166-4AD3-96D1-8C455224D850}" dt="2024-04-14T21:37:55.485" v="6601" actId="688"/>
          <ac:picMkLst>
            <pc:docMk/>
            <pc:sldMk cId="3420158864" sldId="356"/>
            <ac:picMk id="6" creationId="{8B92E299-4CA8-3B14-9D56-681D38366915}"/>
          </ac:picMkLst>
        </pc:picChg>
        <pc:picChg chg="mod">
          <ac:chgData name="Mrs Moir" userId="3d483297-4083-43f8-84f2-e3629a17ffb1" providerId="ADAL" clId="{21539D96-6166-4AD3-96D1-8C455224D850}" dt="2024-04-14T21:39:07.564" v="6621" actId="1076"/>
          <ac:picMkLst>
            <pc:docMk/>
            <pc:sldMk cId="3420158864" sldId="356"/>
            <ac:picMk id="11" creationId="{58E55B75-E444-7CEC-8E11-D93CC30B56D4}"/>
          </ac:picMkLst>
        </pc:picChg>
        <pc:picChg chg="mod">
          <ac:chgData name="Mrs Moir" userId="3d483297-4083-43f8-84f2-e3629a17ffb1" providerId="ADAL" clId="{21539D96-6166-4AD3-96D1-8C455224D850}" dt="2024-04-14T21:36:03.132" v="6586"/>
          <ac:picMkLst>
            <pc:docMk/>
            <pc:sldMk cId="3420158864" sldId="356"/>
            <ac:picMk id="13" creationId="{FE68C11C-8E78-F40B-C003-BC718A4B950C}"/>
          </ac:picMkLst>
        </pc:picChg>
        <pc:picChg chg="add mod">
          <ac:chgData name="Mrs Moir" userId="3d483297-4083-43f8-84f2-e3629a17ffb1" providerId="ADAL" clId="{21539D96-6166-4AD3-96D1-8C455224D850}" dt="2024-04-14T21:37:23.933" v="6598" actId="1076"/>
          <ac:picMkLst>
            <pc:docMk/>
            <pc:sldMk cId="3420158864" sldId="356"/>
            <ac:picMk id="16" creationId="{BF4F796E-38A6-D6BE-6250-A0424AD5911A}"/>
          </ac:picMkLst>
        </pc:picChg>
        <pc:picChg chg="add mod">
          <ac:chgData name="Mrs Moir" userId="3d483297-4083-43f8-84f2-e3629a17ffb1" providerId="ADAL" clId="{21539D96-6166-4AD3-96D1-8C455224D850}" dt="2024-04-14T21:37:29.739" v="6599" actId="1076"/>
          <ac:picMkLst>
            <pc:docMk/>
            <pc:sldMk cId="3420158864" sldId="356"/>
            <ac:picMk id="17" creationId="{C3B65485-4CC4-E1D8-78BC-48F41787FC31}"/>
          </ac:picMkLst>
        </pc:picChg>
        <pc:picChg chg="add mod">
          <ac:chgData name="Mrs Moir" userId="3d483297-4083-43f8-84f2-e3629a17ffb1" providerId="ADAL" clId="{21539D96-6166-4AD3-96D1-8C455224D850}" dt="2024-04-14T21:37:04.630" v="6594" actId="1076"/>
          <ac:picMkLst>
            <pc:docMk/>
            <pc:sldMk cId="3420158864" sldId="356"/>
            <ac:picMk id="18" creationId="{0C7F5C97-E5F2-E35F-1868-DA6C25916EC4}"/>
          </ac:picMkLst>
        </pc:picChg>
        <pc:picChg chg="add mod">
          <ac:chgData name="Mrs Moir" userId="3d483297-4083-43f8-84f2-e3629a17ffb1" providerId="ADAL" clId="{21539D96-6166-4AD3-96D1-8C455224D850}" dt="2024-04-14T21:36:31.096" v="6589" actId="1076"/>
          <ac:picMkLst>
            <pc:docMk/>
            <pc:sldMk cId="3420158864" sldId="356"/>
            <ac:picMk id="19" creationId="{9E9B8759-FD56-3224-9B5E-E2CCED1F410C}"/>
          </ac:picMkLst>
        </pc:picChg>
      </pc:sldChg>
      <pc:sldChg chg="add del">
        <pc:chgData name="Mrs Moir" userId="3d483297-4083-43f8-84f2-e3629a17ffb1" providerId="ADAL" clId="{21539D96-6166-4AD3-96D1-8C455224D850}" dt="2024-04-21T17:56:34.600" v="6894" actId="47"/>
        <pc:sldMkLst>
          <pc:docMk/>
          <pc:sldMk cId="1923621589" sldId="357"/>
        </pc:sldMkLst>
      </pc:sldChg>
      <pc:sldChg chg="add del">
        <pc:chgData name="Mrs Moir" userId="3d483297-4083-43f8-84f2-e3629a17ffb1" providerId="ADAL" clId="{21539D96-6166-4AD3-96D1-8C455224D850}" dt="2024-04-21T17:56:28.211" v="6893" actId="47"/>
        <pc:sldMkLst>
          <pc:docMk/>
          <pc:sldMk cId="2261279068" sldId="358"/>
        </pc:sldMkLst>
      </pc:sldChg>
      <pc:sldChg chg="addSp delSp modSp add mod ord setBg delDesignElem">
        <pc:chgData name="Mrs Moir" userId="3d483297-4083-43f8-84f2-e3629a17ffb1" providerId="ADAL" clId="{21539D96-6166-4AD3-96D1-8C455224D850}" dt="2024-06-02T20:51:37.804" v="7115"/>
        <pc:sldMkLst>
          <pc:docMk/>
          <pc:sldMk cId="4046994763" sldId="359"/>
        </pc:sldMkLst>
        <pc:spChg chg="del">
          <ac:chgData name="Mrs Moir" userId="3d483297-4083-43f8-84f2-e3629a17ffb1" providerId="ADAL" clId="{21539D96-6166-4AD3-96D1-8C455224D850}" dt="2024-06-02T20:44:26.860" v="7075" actId="478"/>
          <ac:spMkLst>
            <pc:docMk/>
            <pc:sldMk cId="4046994763" sldId="359"/>
            <ac:spMk id="4" creationId="{E8991BE0-3094-F61A-498E-B7F00DA2DC5B}"/>
          </ac:spMkLst>
        </pc:spChg>
        <pc:spChg chg="add mod">
          <ac:chgData name="Mrs Moir" userId="3d483297-4083-43f8-84f2-e3629a17ffb1" providerId="ADAL" clId="{21539D96-6166-4AD3-96D1-8C455224D850}" dt="2024-06-02T20:46:27.166" v="7079" actId="1076"/>
          <ac:spMkLst>
            <pc:docMk/>
            <pc:sldMk cId="4046994763" sldId="359"/>
            <ac:spMk id="9" creationId="{6C73572A-FEF9-DC06-538B-F12623D55173}"/>
          </ac:spMkLst>
        </pc:spChg>
        <pc:spChg chg="del">
          <ac:chgData name="Mrs Moir" userId="3d483297-4083-43f8-84f2-e3629a17ffb1" providerId="ADAL" clId="{21539D96-6166-4AD3-96D1-8C455224D850}" dt="2024-04-11T09:49:10.435" v="5510"/>
          <ac:spMkLst>
            <pc:docMk/>
            <pc:sldMk cId="4046994763" sldId="359"/>
            <ac:spMk id="13" creationId="{42A4FC2C-047E-45A5-965D-8E1E3BF09BC6}"/>
          </ac:spMkLst>
        </pc:spChg>
        <pc:picChg chg="mod">
          <ac:chgData name="Mrs Moir" userId="3d483297-4083-43f8-84f2-e3629a17ffb1" providerId="ADAL" clId="{21539D96-6166-4AD3-96D1-8C455224D850}" dt="2024-06-02T20:46:08.103" v="7076"/>
          <ac:picMkLst>
            <pc:docMk/>
            <pc:sldMk cId="4046994763" sldId="359"/>
            <ac:picMk id="2" creationId="{3157CFEB-8848-E0AE-83B7-82E2E5BF0CCD}"/>
          </ac:picMkLst>
        </pc:picChg>
        <pc:picChg chg="mod ord">
          <ac:chgData name="Mrs Moir" userId="3d483297-4083-43f8-84f2-e3629a17ffb1" providerId="ADAL" clId="{21539D96-6166-4AD3-96D1-8C455224D850}" dt="2024-06-02T20:51:01.682" v="7107" actId="1076"/>
          <ac:picMkLst>
            <pc:docMk/>
            <pc:sldMk cId="4046994763" sldId="359"/>
            <ac:picMk id="3" creationId="{EFC41CFB-12E4-6C01-12D8-7A75D6831442}"/>
          </ac:picMkLst>
        </pc:picChg>
        <pc:picChg chg="mod">
          <ac:chgData name="Mrs Moir" userId="3d483297-4083-43f8-84f2-e3629a17ffb1" providerId="ADAL" clId="{21539D96-6166-4AD3-96D1-8C455224D850}" dt="2024-06-02T20:47:19.746" v="7084" actId="1076"/>
          <ac:picMkLst>
            <pc:docMk/>
            <pc:sldMk cId="4046994763" sldId="359"/>
            <ac:picMk id="5" creationId="{462AF7E8-D96C-992C-3391-9E62873F35A0}"/>
          </ac:picMkLst>
        </pc:picChg>
        <pc:picChg chg="mod">
          <ac:chgData name="Mrs Moir" userId="3d483297-4083-43f8-84f2-e3629a17ffb1" providerId="ADAL" clId="{21539D96-6166-4AD3-96D1-8C455224D850}" dt="2024-06-02T20:51:08.912" v="7108" actId="1076"/>
          <ac:picMkLst>
            <pc:docMk/>
            <pc:sldMk cId="4046994763" sldId="359"/>
            <ac:picMk id="6" creationId="{D7BFCE5F-04A0-5319-A0F4-3AC690516892}"/>
          </ac:picMkLst>
        </pc:picChg>
        <pc:picChg chg="mod">
          <ac:chgData name="Mrs Moir" userId="3d483297-4083-43f8-84f2-e3629a17ffb1" providerId="ADAL" clId="{21539D96-6166-4AD3-96D1-8C455224D850}" dt="2024-06-02T20:46:46.438" v="7081" actId="1076"/>
          <ac:picMkLst>
            <pc:docMk/>
            <pc:sldMk cId="4046994763" sldId="359"/>
            <ac:picMk id="7" creationId="{B77BA795-7165-3DD8-B944-75DB026EB1C3}"/>
          </ac:picMkLst>
        </pc:picChg>
        <pc:picChg chg="mod">
          <ac:chgData name="Mrs Moir" userId="3d483297-4083-43f8-84f2-e3629a17ffb1" providerId="ADAL" clId="{21539D96-6166-4AD3-96D1-8C455224D850}" dt="2024-06-02T20:51:25.408" v="7111" actId="1076"/>
          <ac:picMkLst>
            <pc:docMk/>
            <pc:sldMk cId="4046994763" sldId="359"/>
            <ac:picMk id="8" creationId="{F8563739-FD23-9600-8C47-943DE5B49C19}"/>
          </ac:picMkLst>
        </pc:picChg>
        <pc:picChg chg="add mod modCrop">
          <ac:chgData name="Mrs Moir" userId="3d483297-4083-43f8-84f2-e3629a17ffb1" providerId="ADAL" clId="{21539D96-6166-4AD3-96D1-8C455224D850}" dt="2024-06-02T20:50:49.805" v="7105" actId="1076"/>
          <ac:picMkLst>
            <pc:docMk/>
            <pc:sldMk cId="4046994763" sldId="359"/>
            <ac:picMk id="10" creationId="{A516DA56-E4E6-45D5-2F11-1EDCDBE9892D}"/>
          </ac:picMkLst>
        </pc:picChg>
        <pc:picChg chg="mod">
          <ac:chgData name="Mrs Moir" userId="3d483297-4083-43f8-84f2-e3629a17ffb1" providerId="ADAL" clId="{21539D96-6166-4AD3-96D1-8C455224D850}" dt="2024-06-02T20:51:21.305" v="7110" actId="1076"/>
          <ac:picMkLst>
            <pc:docMk/>
            <pc:sldMk cId="4046994763" sldId="359"/>
            <ac:picMk id="12" creationId="{F54CC64D-BD6F-4ACB-206E-7CF93DABA248}"/>
          </ac:picMkLst>
        </pc:picChg>
        <pc:picChg chg="mod">
          <ac:chgData name="Mrs Moir" userId="3d483297-4083-43f8-84f2-e3629a17ffb1" providerId="ADAL" clId="{21539D96-6166-4AD3-96D1-8C455224D850}" dt="2024-06-02T20:51:34.075" v="7113" actId="1076"/>
          <ac:picMkLst>
            <pc:docMk/>
            <pc:sldMk cId="4046994763" sldId="359"/>
            <ac:picMk id="14" creationId="{A5F72497-4016-06B8-301A-318C69196E2A}"/>
          </ac:picMkLst>
        </pc:picChg>
      </pc:sldChg>
      <pc:sldChg chg="add del">
        <pc:chgData name="Mrs Moir" userId="3d483297-4083-43f8-84f2-e3629a17ffb1" providerId="ADAL" clId="{21539D96-6166-4AD3-96D1-8C455224D850}" dt="2024-06-02T20:51:43.881" v="7116" actId="47"/>
        <pc:sldMkLst>
          <pc:docMk/>
          <pc:sldMk cId="2200193043" sldId="360"/>
        </pc:sldMkLst>
      </pc:sldChg>
      <pc:sldChg chg="modSp add del mod ord">
        <pc:chgData name="Mrs Moir" userId="3d483297-4083-43f8-84f2-e3629a17ffb1" providerId="ADAL" clId="{21539D96-6166-4AD3-96D1-8C455224D850}" dt="2024-04-14T21:44:32.562" v="6679" actId="47"/>
        <pc:sldMkLst>
          <pc:docMk/>
          <pc:sldMk cId="4246970849" sldId="361"/>
        </pc:sldMkLst>
        <pc:spChg chg="mod">
          <ac:chgData name="Mrs Moir" userId="3d483297-4083-43f8-84f2-e3629a17ffb1" providerId="ADAL" clId="{21539D96-6166-4AD3-96D1-8C455224D850}" dt="2024-04-14T12:27:43.699" v="6294" actId="14100"/>
          <ac:spMkLst>
            <pc:docMk/>
            <pc:sldMk cId="4246970849" sldId="361"/>
            <ac:spMk id="6" creationId="{6C73572A-FEF9-DC06-538B-F12623D55173}"/>
          </ac:spMkLst>
        </pc:spChg>
        <pc:spChg chg="mod">
          <ac:chgData name="Mrs Moir" userId="3d483297-4083-43f8-84f2-e3629a17ffb1" providerId="ADAL" clId="{21539D96-6166-4AD3-96D1-8C455224D850}" dt="2024-04-14T12:27:53.656" v="6295" actId="14100"/>
          <ac:spMkLst>
            <pc:docMk/>
            <pc:sldMk cId="4246970849" sldId="361"/>
            <ac:spMk id="7" creationId="{E9DE63F3-102F-8C9C-5D1E-C04B625B37D2}"/>
          </ac:spMkLst>
        </pc:spChg>
        <pc:spChg chg="mod">
          <ac:chgData name="Mrs Moir" userId="3d483297-4083-43f8-84f2-e3629a17ffb1" providerId="ADAL" clId="{21539D96-6166-4AD3-96D1-8C455224D850}" dt="2024-04-14T12:27:34.853" v="6293" actId="14100"/>
          <ac:spMkLst>
            <pc:docMk/>
            <pc:sldMk cId="4246970849" sldId="361"/>
            <ac:spMk id="8" creationId="{7C4FAD80-EE1F-197C-B63C-68227212902B}"/>
          </ac:spMkLst>
        </pc:spChg>
        <pc:spChg chg="mod">
          <ac:chgData name="Mrs Moir" userId="3d483297-4083-43f8-84f2-e3629a17ffb1" providerId="ADAL" clId="{21539D96-6166-4AD3-96D1-8C455224D850}" dt="2024-04-14T12:26:16.847" v="6271" actId="20577"/>
          <ac:spMkLst>
            <pc:docMk/>
            <pc:sldMk cId="4246970849" sldId="361"/>
            <ac:spMk id="9" creationId="{B723625B-9223-8F2C-A92A-5A0E3174A22C}"/>
          </ac:spMkLst>
        </pc:spChg>
      </pc:sldChg>
      <pc:sldChg chg="addSp delSp modSp new del mod">
        <pc:chgData name="Mrs Moir" userId="3d483297-4083-43f8-84f2-e3629a17ffb1" providerId="ADAL" clId="{21539D96-6166-4AD3-96D1-8C455224D850}" dt="2024-04-14T21:44:36.634" v="6680" actId="47"/>
        <pc:sldMkLst>
          <pc:docMk/>
          <pc:sldMk cId="2495326321" sldId="362"/>
        </pc:sldMkLst>
        <pc:spChg chg="add del mod">
          <ac:chgData name="Mrs Moir" userId="3d483297-4083-43f8-84f2-e3629a17ffb1" providerId="ADAL" clId="{21539D96-6166-4AD3-96D1-8C455224D850}" dt="2024-04-11T10:06:26.380" v="5774"/>
          <ac:spMkLst>
            <pc:docMk/>
            <pc:sldMk cId="2495326321" sldId="362"/>
            <ac:spMk id="3" creationId="{57BF73F4-A125-555C-EC70-BF42D8763FDC}"/>
          </ac:spMkLst>
        </pc:spChg>
        <pc:spChg chg="add mod">
          <ac:chgData name="Mrs Moir" userId="3d483297-4083-43f8-84f2-e3629a17ffb1" providerId="ADAL" clId="{21539D96-6166-4AD3-96D1-8C455224D850}" dt="2024-04-14T12:25:58.849" v="6267" actId="21"/>
          <ac:spMkLst>
            <pc:docMk/>
            <pc:sldMk cId="2495326321" sldId="362"/>
            <ac:spMk id="4" creationId="{DFD3D006-790C-CB01-48C5-20315F66109C}"/>
          </ac:spMkLst>
        </pc:spChg>
      </pc:sldChg>
      <pc:sldChg chg="addSp delSp modSp new del mod">
        <pc:chgData name="Mrs Moir" userId="3d483297-4083-43f8-84f2-e3629a17ffb1" providerId="ADAL" clId="{21539D96-6166-4AD3-96D1-8C455224D850}" dt="2024-06-02T21:22:41.933" v="7218" actId="47"/>
        <pc:sldMkLst>
          <pc:docMk/>
          <pc:sldMk cId="2383985162" sldId="363"/>
        </pc:sldMkLst>
        <pc:spChg chg="add del mod">
          <ac:chgData name="Mrs Moir" userId="3d483297-4083-43f8-84f2-e3629a17ffb1" providerId="ADAL" clId="{21539D96-6166-4AD3-96D1-8C455224D850}" dt="2024-04-11T10:06:52.745" v="5783" actId="47"/>
          <ac:spMkLst>
            <pc:docMk/>
            <pc:sldMk cId="2383985162" sldId="363"/>
            <ac:spMk id="3" creationId="{C43D7477-A2FE-6C70-7E3B-A37EEC4ACCB4}"/>
          </ac:spMkLst>
        </pc:spChg>
        <pc:spChg chg="add del mod">
          <ac:chgData name="Mrs Moir" userId="3d483297-4083-43f8-84f2-e3629a17ffb1" providerId="ADAL" clId="{21539D96-6166-4AD3-96D1-8C455224D850}" dt="2024-04-21T17:36:19.099" v="6732" actId="1076"/>
          <ac:spMkLst>
            <pc:docMk/>
            <pc:sldMk cId="2383985162" sldId="363"/>
            <ac:spMk id="4" creationId="{77C7B092-066D-A60C-0DF6-0F9DFC87238F}"/>
          </ac:spMkLst>
        </pc:spChg>
      </pc:sldChg>
      <pc:sldChg chg="addSp delSp modSp add mod">
        <pc:chgData name="Mrs Moir" userId="3d483297-4083-43f8-84f2-e3629a17ffb1" providerId="ADAL" clId="{21539D96-6166-4AD3-96D1-8C455224D850}" dt="2024-04-13T18:41:52.102" v="6049" actId="1076"/>
        <pc:sldMkLst>
          <pc:docMk/>
          <pc:sldMk cId="4245306087" sldId="364"/>
        </pc:sldMkLst>
        <pc:spChg chg="add mod">
          <ac:chgData name="Mrs Moir" userId="3d483297-4083-43f8-84f2-e3629a17ffb1" providerId="ADAL" clId="{21539D96-6166-4AD3-96D1-8C455224D850}" dt="2024-04-13T18:15:17.205" v="5846" actId="1076"/>
          <ac:spMkLst>
            <pc:docMk/>
            <pc:sldMk cId="4245306087" sldId="364"/>
            <ac:spMk id="3" creationId="{76D32F1F-165B-E495-B97F-C4B3C23E1D1A}"/>
          </ac:spMkLst>
        </pc:spChg>
        <pc:picChg chg="mod">
          <ac:chgData name="Mrs Moir" userId="3d483297-4083-43f8-84f2-e3629a17ffb1" providerId="ADAL" clId="{21539D96-6166-4AD3-96D1-8C455224D850}" dt="2024-04-13T18:19:01.488" v="5871" actId="1038"/>
          <ac:picMkLst>
            <pc:docMk/>
            <pc:sldMk cId="4245306087" sldId="364"/>
            <ac:picMk id="2" creationId="{C515C4D1-F94A-3EEA-E5BE-503FF652ABBF}"/>
          </ac:picMkLst>
        </pc:picChg>
        <pc:picChg chg="del">
          <ac:chgData name="Mrs Moir" userId="3d483297-4083-43f8-84f2-e3629a17ffb1" providerId="ADAL" clId="{21539D96-6166-4AD3-96D1-8C455224D850}" dt="2024-04-13T18:17:04.400" v="5857" actId="478"/>
          <ac:picMkLst>
            <pc:docMk/>
            <pc:sldMk cId="4245306087" sldId="364"/>
            <ac:picMk id="4" creationId="{4AC46242-669F-81D8-E226-C4E48BA7CBFE}"/>
          </ac:picMkLst>
        </pc:picChg>
        <pc:picChg chg="del">
          <ac:chgData name="Mrs Moir" userId="3d483297-4083-43f8-84f2-e3629a17ffb1" providerId="ADAL" clId="{21539D96-6166-4AD3-96D1-8C455224D850}" dt="2024-04-13T18:17:03.252" v="5856" actId="478"/>
          <ac:picMkLst>
            <pc:docMk/>
            <pc:sldMk cId="4245306087" sldId="364"/>
            <ac:picMk id="5" creationId="{8C3BA6B4-72E6-E289-7B75-8AE6E929745C}"/>
          </ac:picMkLst>
        </pc:picChg>
        <pc:picChg chg="del">
          <ac:chgData name="Mrs Moir" userId="3d483297-4083-43f8-84f2-e3629a17ffb1" providerId="ADAL" clId="{21539D96-6166-4AD3-96D1-8C455224D850}" dt="2024-04-13T18:15:07.652" v="5844" actId="478"/>
          <ac:picMkLst>
            <pc:docMk/>
            <pc:sldMk cId="4245306087" sldId="364"/>
            <ac:picMk id="6" creationId="{6E6D2F2E-99B9-FF58-A121-FC7C9C604424}"/>
          </ac:picMkLst>
        </pc:picChg>
        <pc:picChg chg="del">
          <ac:chgData name="Mrs Moir" userId="3d483297-4083-43f8-84f2-e3629a17ffb1" providerId="ADAL" clId="{21539D96-6166-4AD3-96D1-8C455224D850}" dt="2024-04-13T18:15:05.919" v="5843" actId="478"/>
          <ac:picMkLst>
            <pc:docMk/>
            <pc:sldMk cId="4245306087" sldId="364"/>
            <ac:picMk id="7" creationId="{8E6C629C-C938-38EC-7C93-A0996F5BAAD4}"/>
          </ac:picMkLst>
        </pc:picChg>
        <pc:picChg chg="mod">
          <ac:chgData name="Mrs Moir" userId="3d483297-4083-43f8-84f2-e3629a17ffb1" providerId="ADAL" clId="{21539D96-6166-4AD3-96D1-8C455224D850}" dt="2024-04-13T18:18:55.307" v="5866" actId="1076"/>
          <ac:picMkLst>
            <pc:docMk/>
            <pc:sldMk cId="4245306087" sldId="364"/>
            <ac:picMk id="8" creationId="{B7B41B31-E92E-D940-6691-405265CB4FE7}"/>
          </ac:picMkLst>
        </pc:picChg>
        <pc:picChg chg="add mod">
          <ac:chgData name="Mrs Moir" userId="3d483297-4083-43f8-84f2-e3629a17ffb1" providerId="ADAL" clId="{21539D96-6166-4AD3-96D1-8C455224D850}" dt="2024-04-13T18:41:15.372" v="6044" actId="1076"/>
          <ac:picMkLst>
            <pc:docMk/>
            <pc:sldMk cId="4245306087" sldId="364"/>
            <ac:picMk id="9" creationId="{9D5226EA-8FBA-2247-EC0D-FECEA66BAFE4}"/>
          </ac:picMkLst>
        </pc:picChg>
        <pc:picChg chg="add mod">
          <ac:chgData name="Mrs Moir" userId="3d483297-4083-43f8-84f2-e3629a17ffb1" providerId="ADAL" clId="{21539D96-6166-4AD3-96D1-8C455224D850}" dt="2024-04-13T18:41:52.102" v="6049" actId="1076"/>
          <ac:picMkLst>
            <pc:docMk/>
            <pc:sldMk cId="4245306087" sldId="364"/>
            <ac:picMk id="10" creationId="{332D8DFF-36FE-6E51-DA27-7C81ACD2993B}"/>
          </ac:picMkLst>
        </pc:picChg>
        <pc:picChg chg="add del mod">
          <ac:chgData name="Mrs Moir" userId="3d483297-4083-43f8-84f2-e3629a17ffb1" providerId="ADAL" clId="{21539D96-6166-4AD3-96D1-8C455224D850}" dt="2024-04-13T18:21:12.386" v="5876" actId="21"/>
          <ac:picMkLst>
            <pc:docMk/>
            <pc:sldMk cId="4245306087" sldId="364"/>
            <ac:picMk id="11" creationId="{CA9DCD49-34B7-C955-3670-1BE3E599D058}"/>
          </ac:picMkLst>
        </pc:picChg>
      </pc:sldChg>
      <pc:sldChg chg="new del">
        <pc:chgData name="Mrs Moir" userId="3d483297-4083-43f8-84f2-e3629a17ffb1" providerId="ADAL" clId="{21539D96-6166-4AD3-96D1-8C455224D850}" dt="2024-04-13T18:32:50.365" v="5978" actId="47"/>
        <pc:sldMkLst>
          <pc:docMk/>
          <pc:sldMk cId="1902978360" sldId="365"/>
        </pc:sldMkLst>
      </pc:sldChg>
      <pc:sldChg chg="addSp delSp modSp add mod ord">
        <pc:chgData name="Mrs Moir" userId="3d483297-4083-43f8-84f2-e3629a17ffb1" providerId="ADAL" clId="{21539D96-6166-4AD3-96D1-8C455224D850}" dt="2024-04-13T18:32:47.270" v="5977" actId="1076"/>
        <pc:sldMkLst>
          <pc:docMk/>
          <pc:sldMk cId="4091424717" sldId="366"/>
        </pc:sldMkLst>
        <pc:spChg chg="del">
          <ac:chgData name="Mrs Moir" userId="3d483297-4083-43f8-84f2-e3629a17ffb1" providerId="ADAL" clId="{21539D96-6166-4AD3-96D1-8C455224D850}" dt="2024-04-13T18:29:36.736" v="5944" actId="478"/>
          <ac:spMkLst>
            <pc:docMk/>
            <pc:sldMk cId="4091424717" sldId="366"/>
            <ac:spMk id="3" creationId="{7CE807C9-4E44-4850-C759-36177EC86BA2}"/>
          </ac:spMkLst>
        </pc:spChg>
        <pc:spChg chg="del">
          <ac:chgData name="Mrs Moir" userId="3d483297-4083-43f8-84f2-e3629a17ffb1" providerId="ADAL" clId="{21539D96-6166-4AD3-96D1-8C455224D850}" dt="2024-04-13T18:29:33.496" v="5943" actId="478"/>
          <ac:spMkLst>
            <pc:docMk/>
            <pc:sldMk cId="4091424717" sldId="366"/>
            <ac:spMk id="10" creationId="{2DFAEED5-3417-6D2E-4E7E-88CB6F1AE20F}"/>
          </ac:spMkLst>
        </pc:spChg>
        <pc:spChg chg="add mod">
          <ac:chgData name="Mrs Moir" userId="3d483297-4083-43f8-84f2-e3629a17ffb1" providerId="ADAL" clId="{21539D96-6166-4AD3-96D1-8C455224D850}" dt="2024-04-13T18:29:58.433" v="5948"/>
          <ac:spMkLst>
            <pc:docMk/>
            <pc:sldMk cId="4091424717" sldId="366"/>
            <ac:spMk id="11" creationId="{A25F8EED-7EB8-D523-92F8-FBA15B433D8B}"/>
          </ac:spMkLst>
        </pc:spChg>
        <pc:spChg chg="del">
          <ac:chgData name="Mrs Moir" userId="3d483297-4083-43f8-84f2-e3629a17ffb1" providerId="ADAL" clId="{21539D96-6166-4AD3-96D1-8C455224D850}" dt="2024-04-13T18:29:40.039" v="5945" actId="478"/>
          <ac:spMkLst>
            <pc:docMk/>
            <pc:sldMk cId="4091424717" sldId="366"/>
            <ac:spMk id="12" creationId="{DC91C0CA-2B1E-F6DB-3B9D-700FC23B0910}"/>
          </ac:spMkLst>
        </pc:spChg>
        <pc:spChg chg="del">
          <ac:chgData name="Mrs Moir" userId="3d483297-4083-43f8-84f2-e3629a17ffb1" providerId="ADAL" clId="{21539D96-6166-4AD3-96D1-8C455224D850}" dt="2024-04-13T18:29:42.063" v="5946" actId="478"/>
          <ac:spMkLst>
            <pc:docMk/>
            <pc:sldMk cId="4091424717" sldId="366"/>
            <ac:spMk id="13" creationId="{E2AF12F7-ABC6-A347-FA3C-C0D8B47A199B}"/>
          </ac:spMkLst>
        </pc:spChg>
        <pc:spChg chg="add mod">
          <ac:chgData name="Mrs Moir" userId="3d483297-4083-43f8-84f2-e3629a17ffb1" providerId="ADAL" clId="{21539D96-6166-4AD3-96D1-8C455224D850}" dt="2024-04-13T18:29:58.433" v="5948"/>
          <ac:spMkLst>
            <pc:docMk/>
            <pc:sldMk cId="4091424717" sldId="366"/>
            <ac:spMk id="18" creationId="{3FD20214-4F4E-D87B-3BF4-B3BDE529E8F9}"/>
          </ac:spMkLst>
        </pc:spChg>
        <pc:spChg chg="add mod">
          <ac:chgData name="Mrs Moir" userId="3d483297-4083-43f8-84f2-e3629a17ffb1" providerId="ADAL" clId="{21539D96-6166-4AD3-96D1-8C455224D850}" dt="2024-04-13T18:29:58.433" v="5948"/>
          <ac:spMkLst>
            <pc:docMk/>
            <pc:sldMk cId="4091424717" sldId="366"/>
            <ac:spMk id="20" creationId="{CAF6897D-B297-35F2-A3EE-F731F0220D13}"/>
          </ac:spMkLst>
        </pc:spChg>
        <pc:spChg chg="add mod">
          <ac:chgData name="Mrs Moir" userId="3d483297-4083-43f8-84f2-e3629a17ffb1" providerId="ADAL" clId="{21539D96-6166-4AD3-96D1-8C455224D850}" dt="2024-04-13T18:30:14.451" v="5953" actId="1076"/>
          <ac:spMkLst>
            <pc:docMk/>
            <pc:sldMk cId="4091424717" sldId="366"/>
            <ac:spMk id="22" creationId="{442ACA30-74F7-C487-6D69-C309B10CDC64}"/>
          </ac:spMkLst>
        </pc:spChg>
        <pc:picChg chg="mod">
          <ac:chgData name="Mrs Moir" userId="3d483297-4083-43f8-84f2-e3629a17ffb1" providerId="ADAL" clId="{21539D96-6166-4AD3-96D1-8C455224D850}" dt="2024-04-13T18:30:04.864" v="5950" actId="1076"/>
          <ac:picMkLst>
            <pc:docMk/>
            <pc:sldMk cId="4091424717" sldId="366"/>
            <ac:picMk id="2" creationId="{83FFD6AA-E040-C351-B951-CC29C4F3995C}"/>
          </ac:picMkLst>
        </pc:picChg>
        <pc:picChg chg="add mod">
          <ac:chgData name="Mrs Moir" userId="3d483297-4083-43f8-84f2-e3629a17ffb1" providerId="ADAL" clId="{21539D96-6166-4AD3-96D1-8C455224D850}" dt="2024-04-13T18:29:58.433" v="5948"/>
          <ac:picMkLst>
            <pc:docMk/>
            <pc:sldMk cId="4091424717" sldId="366"/>
            <ac:picMk id="7" creationId="{89FA5EEA-8DA1-FEA9-840C-48D6DE6B0F3F}"/>
          </ac:picMkLst>
        </pc:picChg>
        <pc:picChg chg="del">
          <ac:chgData name="Mrs Moir" userId="3d483297-4083-43f8-84f2-e3629a17ffb1" providerId="ADAL" clId="{21539D96-6166-4AD3-96D1-8C455224D850}" dt="2024-04-13T18:30:16.540" v="5954" actId="478"/>
          <ac:picMkLst>
            <pc:docMk/>
            <pc:sldMk cId="4091424717" sldId="366"/>
            <ac:picMk id="14" creationId="{BEB4C835-012B-CA25-9F18-8F48BDDD699C}"/>
          </ac:picMkLst>
        </pc:picChg>
        <pc:picChg chg="mod">
          <ac:chgData name="Mrs Moir" userId="3d483297-4083-43f8-84f2-e3629a17ffb1" providerId="ADAL" clId="{21539D96-6166-4AD3-96D1-8C455224D850}" dt="2024-04-13T18:31:19.065" v="5961" actId="1076"/>
          <ac:picMkLst>
            <pc:docMk/>
            <pc:sldMk cId="4091424717" sldId="366"/>
            <ac:picMk id="15" creationId="{3F92EBE9-2AD0-4A7D-69E2-82958478B3E4}"/>
          </ac:picMkLst>
        </pc:picChg>
        <pc:picChg chg="mod">
          <ac:chgData name="Mrs Moir" userId="3d483297-4083-43f8-84f2-e3629a17ffb1" providerId="ADAL" clId="{21539D96-6166-4AD3-96D1-8C455224D850}" dt="2024-04-13T18:30:09.787" v="5952" actId="1076"/>
          <ac:picMkLst>
            <pc:docMk/>
            <pc:sldMk cId="4091424717" sldId="366"/>
            <ac:picMk id="16" creationId="{DE30F64D-ED8E-7662-321F-90E81D1578EA}"/>
          </ac:picMkLst>
        </pc:picChg>
        <pc:picChg chg="add mod">
          <ac:chgData name="Mrs Moir" userId="3d483297-4083-43f8-84f2-e3629a17ffb1" providerId="ADAL" clId="{21539D96-6166-4AD3-96D1-8C455224D850}" dt="2024-04-13T18:29:58.433" v="5948"/>
          <ac:picMkLst>
            <pc:docMk/>
            <pc:sldMk cId="4091424717" sldId="366"/>
            <ac:picMk id="21" creationId="{6F814FED-94D6-E6D4-20BB-740E0BCA3C86}"/>
          </ac:picMkLst>
        </pc:picChg>
        <pc:picChg chg="add del mod">
          <ac:chgData name="Mrs Moir" userId="3d483297-4083-43f8-84f2-e3629a17ffb1" providerId="ADAL" clId="{21539D96-6166-4AD3-96D1-8C455224D850}" dt="2024-04-13T18:32:39.020" v="5973" actId="478"/>
          <ac:picMkLst>
            <pc:docMk/>
            <pc:sldMk cId="4091424717" sldId="366"/>
            <ac:picMk id="23" creationId="{649A3914-397B-9168-2482-582EEE79E817}"/>
          </ac:picMkLst>
        </pc:picChg>
        <pc:picChg chg="add mod">
          <ac:chgData name="Mrs Moir" userId="3d483297-4083-43f8-84f2-e3629a17ffb1" providerId="ADAL" clId="{21539D96-6166-4AD3-96D1-8C455224D850}" dt="2024-04-13T18:32:11.179" v="5972" actId="1076"/>
          <ac:picMkLst>
            <pc:docMk/>
            <pc:sldMk cId="4091424717" sldId="366"/>
            <ac:picMk id="24" creationId="{F92D6416-7CEE-3EAD-AD80-2BB65C5A137B}"/>
          </ac:picMkLst>
        </pc:picChg>
        <pc:picChg chg="add mod">
          <ac:chgData name="Mrs Moir" userId="3d483297-4083-43f8-84f2-e3629a17ffb1" providerId="ADAL" clId="{21539D96-6166-4AD3-96D1-8C455224D850}" dt="2024-04-13T18:32:47.270" v="5977" actId="1076"/>
          <ac:picMkLst>
            <pc:docMk/>
            <pc:sldMk cId="4091424717" sldId="366"/>
            <ac:picMk id="25" creationId="{B7523B17-0B64-D6EC-0F0E-22ED7F8FAA83}"/>
          </ac:picMkLst>
        </pc:picChg>
      </pc:sldChg>
      <pc:sldChg chg="addSp delSp modSp add mod ord">
        <pc:chgData name="Mrs Moir" userId="3d483297-4083-43f8-84f2-e3629a17ffb1" providerId="ADAL" clId="{21539D96-6166-4AD3-96D1-8C455224D850}" dt="2024-04-13T18:52:26.984" v="6133" actId="14100"/>
        <pc:sldMkLst>
          <pc:docMk/>
          <pc:sldMk cId="1428877155" sldId="367"/>
        </pc:sldMkLst>
        <pc:spChg chg="mod">
          <ac:chgData name="Mrs Moir" userId="3d483297-4083-43f8-84f2-e3629a17ffb1" providerId="ADAL" clId="{21539D96-6166-4AD3-96D1-8C455224D850}" dt="2024-04-13T18:50:26.054" v="6119" actId="14100"/>
          <ac:spMkLst>
            <pc:docMk/>
            <pc:sldMk cId="1428877155" sldId="367"/>
            <ac:spMk id="10" creationId="{2DFAEED5-3417-6D2E-4E7E-88CB6F1AE20F}"/>
          </ac:spMkLst>
        </pc:spChg>
        <pc:spChg chg="mod">
          <ac:chgData name="Mrs Moir" userId="3d483297-4083-43f8-84f2-e3629a17ffb1" providerId="ADAL" clId="{21539D96-6166-4AD3-96D1-8C455224D850}" dt="2024-04-13T18:49:50.959" v="6113" actId="20577"/>
          <ac:spMkLst>
            <pc:docMk/>
            <pc:sldMk cId="1428877155" sldId="367"/>
            <ac:spMk id="12" creationId="{DC91C0CA-2B1E-F6DB-3B9D-700FC23B0910}"/>
          </ac:spMkLst>
        </pc:spChg>
        <pc:grpChg chg="mod">
          <ac:chgData name="Mrs Moir" userId="3d483297-4083-43f8-84f2-e3629a17ffb1" providerId="ADAL" clId="{21539D96-6166-4AD3-96D1-8C455224D850}" dt="2024-04-13T18:52:26.984" v="6133" actId="14100"/>
          <ac:grpSpMkLst>
            <pc:docMk/>
            <pc:sldMk cId="1428877155" sldId="367"/>
            <ac:grpSpMk id="4" creationId="{E3051277-6B67-4834-A7E2-587E853519C3}"/>
          </ac:grpSpMkLst>
        </pc:grpChg>
        <pc:picChg chg="mod">
          <ac:chgData name="Mrs Moir" userId="3d483297-4083-43f8-84f2-e3629a17ffb1" providerId="ADAL" clId="{21539D96-6166-4AD3-96D1-8C455224D850}" dt="2024-04-13T18:50:11.505" v="6116" actId="1076"/>
          <ac:picMkLst>
            <pc:docMk/>
            <pc:sldMk cId="1428877155" sldId="367"/>
            <ac:picMk id="7" creationId="{C7FC9D39-8341-1CB7-617A-85E00EDA1F91}"/>
          </ac:picMkLst>
        </pc:picChg>
        <pc:picChg chg="mod ord">
          <ac:chgData name="Mrs Moir" userId="3d483297-4083-43f8-84f2-e3629a17ffb1" providerId="ADAL" clId="{21539D96-6166-4AD3-96D1-8C455224D850}" dt="2024-04-13T18:52:03.549" v="6129" actId="1076"/>
          <ac:picMkLst>
            <pc:docMk/>
            <pc:sldMk cId="1428877155" sldId="367"/>
            <ac:picMk id="9" creationId="{90D054A4-E672-C89A-85C2-BAF91381F842}"/>
          </ac:picMkLst>
        </pc:picChg>
        <pc:picChg chg="add mod">
          <ac:chgData name="Mrs Moir" userId="3d483297-4083-43f8-84f2-e3629a17ffb1" providerId="ADAL" clId="{21539D96-6166-4AD3-96D1-8C455224D850}" dt="2024-04-13T18:51:30.249" v="6126" actId="1076"/>
          <ac:picMkLst>
            <pc:docMk/>
            <pc:sldMk cId="1428877155" sldId="367"/>
            <ac:picMk id="11" creationId="{7C2614AB-2BF4-8312-AF3F-66D69752B88C}"/>
          </ac:picMkLst>
        </pc:picChg>
        <pc:picChg chg="del mod">
          <ac:chgData name="Mrs Moir" userId="3d483297-4083-43f8-84f2-e3629a17ffb1" providerId="ADAL" clId="{21539D96-6166-4AD3-96D1-8C455224D850}" dt="2024-04-13T18:51:19.001" v="6122" actId="478"/>
          <ac:picMkLst>
            <pc:docMk/>
            <pc:sldMk cId="1428877155" sldId="367"/>
            <ac:picMk id="16" creationId="{DE30F64D-ED8E-7662-321F-90E81D1578EA}"/>
          </ac:picMkLst>
        </pc:picChg>
        <pc:picChg chg="mod">
          <ac:chgData name="Mrs Moir" userId="3d483297-4083-43f8-84f2-e3629a17ffb1" providerId="ADAL" clId="{21539D96-6166-4AD3-96D1-8C455224D850}" dt="2024-04-13T18:52:21.575" v="6132" actId="14100"/>
          <ac:picMkLst>
            <pc:docMk/>
            <pc:sldMk cId="1428877155" sldId="367"/>
            <ac:picMk id="17" creationId="{669F1033-5CE0-2B66-4FE0-25A2678512AC}"/>
          </ac:picMkLst>
        </pc:picChg>
        <pc:picChg chg="mod">
          <ac:chgData name="Mrs Moir" userId="3d483297-4083-43f8-84f2-e3629a17ffb1" providerId="ADAL" clId="{21539D96-6166-4AD3-96D1-8C455224D850}" dt="2024-04-13T18:52:17.714" v="6131" actId="1076"/>
          <ac:picMkLst>
            <pc:docMk/>
            <pc:sldMk cId="1428877155" sldId="367"/>
            <ac:picMk id="19" creationId="{C609AC9F-D605-D92F-4F52-0437B68F81C2}"/>
          </ac:picMkLst>
        </pc:picChg>
      </pc:sldChg>
      <pc:sldChg chg="modSp add del mod">
        <pc:chgData name="Mrs Moir" userId="3d483297-4083-43f8-84f2-e3629a17ffb1" providerId="ADAL" clId="{21539D96-6166-4AD3-96D1-8C455224D850}" dt="2024-04-14T21:44:30.467" v="6678" actId="47"/>
        <pc:sldMkLst>
          <pc:docMk/>
          <pc:sldMk cId="2611751330" sldId="368"/>
        </pc:sldMkLst>
        <pc:spChg chg="mod">
          <ac:chgData name="Mrs Moir" userId="3d483297-4083-43f8-84f2-e3629a17ffb1" providerId="ADAL" clId="{21539D96-6166-4AD3-96D1-8C455224D850}" dt="2024-04-14T12:27:24.390" v="6291" actId="1076"/>
          <ac:spMkLst>
            <pc:docMk/>
            <pc:sldMk cId="2611751330" sldId="368"/>
            <ac:spMk id="6" creationId="{6C73572A-FEF9-DC06-538B-F12623D55173}"/>
          </ac:spMkLst>
        </pc:spChg>
        <pc:spChg chg="mod">
          <ac:chgData name="Mrs Moir" userId="3d483297-4083-43f8-84f2-e3629a17ffb1" providerId="ADAL" clId="{21539D96-6166-4AD3-96D1-8C455224D850}" dt="2024-04-14T12:27:17.673" v="6289" actId="14100"/>
          <ac:spMkLst>
            <pc:docMk/>
            <pc:sldMk cId="2611751330" sldId="368"/>
            <ac:spMk id="7" creationId="{E9DE63F3-102F-8C9C-5D1E-C04B625B37D2}"/>
          </ac:spMkLst>
        </pc:spChg>
        <pc:spChg chg="mod">
          <ac:chgData name="Mrs Moir" userId="3d483297-4083-43f8-84f2-e3629a17ffb1" providerId="ADAL" clId="{21539D96-6166-4AD3-96D1-8C455224D850}" dt="2024-04-14T12:27:10.933" v="6288" actId="14100"/>
          <ac:spMkLst>
            <pc:docMk/>
            <pc:sldMk cId="2611751330" sldId="368"/>
            <ac:spMk id="8" creationId="{7C4FAD80-EE1F-197C-B63C-68227212902B}"/>
          </ac:spMkLst>
        </pc:spChg>
        <pc:spChg chg="mod">
          <ac:chgData name="Mrs Moir" userId="3d483297-4083-43f8-84f2-e3629a17ffb1" providerId="ADAL" clId="{21539D96-6166-4AD3-96D1-8C455224D850}" dt="2024-04-14T12:27:06.566" v="6287" actId="14100"/>
          <ac:spMkLst>
            <pc:docMk/>
            <pc:sldMk cId="2611751330" sldId="368"/>
            <ac:spMk id="9" creationId="{B723625B-9223-8F2C-A92A-5A0E3174A22C}"/>
          </ac:spMkLst>
        </pc:spChg>
      </pc:sldChg>
      <pc:sldChg chg="delSp modSp add del mod">
        <pc:chgData name="Mrs Moir" userId="3d483297-4083-43f8-84f2-e3629a17ffb1" providerId="ADAL" clId="{21539D96-6166-4AD3-96D1-8C455224D850}" dt="2024-06-02T21:22:36.717" v="7215" actId="47"/>
        <pc:sldMkLst>
          <pc:docMk/>
          <pc:sldMk cId="602938306" sldId="369"/>
        </pc:sldMkLst>
        <pc:spChg chg="del mod">
          <ac:chgData name="Mrs Moir" userId="3d483297-4083-43f8-84f2-e3629a17ffb1" providerId="ADAL" clId="{21539D96-6166-4AD3-96D1-8C455224D850}" dt="2024-06-02T20:43:58.723" v="7073" actId="21"/>
          <ac:spMkLst>
            <pc:docMk/>
            <pc:sldMk cId="602938306" sldId="369"/>
            <ac:spMk id="6" creationId="{6C73572A-FEF9-DC06-538B-F12623D55173}"/>
          </ac:spMkLst>
        </pc:spChg>
        <pc:spChg chg="del mod">
          <ac:chgData name="Mrs Moir" userId="3d483297-4083-43f8-84f2-e3629a17ffb1" providerId="ADAL" clId="{21539D96-6166-4AD3-96D1-8C455224D850}" dt="2024-06-02T20:36:16.386" v="7025" actId="21"/>
          <ac:spMkLst>
            <pc:docMk/>
            <pc:sldMk cId="602938306" sldId="369"/>
            <ac:spMk id="7" creationId="{E9DE63F3-102F-8C9C-5D1E-C04B625B37D2}"/>
          </ac:spMkLst>
        </pc:spChg>
        <pc:spChg chg="mod">
          <ac:chgData name="Mrs Moir" userId="3d483297-4083-43f8-84f2-e3629a17ffb1" providerId="ADAL" clId="{21539D96-6166-4AD3-96D1-8C455224D850}" dt="2024-06-02T20:23:35.548" v="6989" actId="1076"/>
          <ac:spMkLst>
            <pc:docMk/>
            <pc:sldMk cId="602938306" sldId="369"/>
            <ac:spMk id="8" creationId="{7C4FAD80-EE1F-197C-B63C-68227212902B}"/>
          </ac:spMkLst>
        </pc:spChg>
        <pc:spChg chg="del mod">
          <ac:chgData name="Mrs Moir" userId="3d483297-4083-43f8-84f2-e3629a17ffb1" providerId="ADAL" clId="{21539D96-6166-4AD3-96D1-8C455224D850}" dt="2024-04-21T17:58:11.065" v="6905" actId="21"/>
          <ac:spMkLst>
            <pc:docMk/>
            <pc:sldMk cId="602938306" sldId="369"/>
            <ac:spMk id="9" creationId="{B723625B-9223-8F2C-A92A-5A0E3174A22C}"/>
          </ac:spMkLst>
        </pc:spChg>
      </pc:sldChg>
      <pc:sldChg chg="delSp modSp add del mod">
        <pc:chgData name="Mrs Moir" userId="3d483297-4083-43f8-84f2-e3629a17ffb1" providerId="ADAL" clId="{21539D96-6166-4AD3-96D1-8C455224D850}" dt="2024-06-02T21:22:37.548" v="7216" actId="47"/>
        <pc:sldMkLst>
          <pc:docMk/>
          <pc:sldMk cId="2486858374" sldId="370"/>
        </pc:sldMkLst>
        <pc:spChg chg="del mod">
          <ac:chgData name="Mrs Moir" userId="3d483297-4083-43f8-84f2-e3629a17ffb1" providerId="ADAL" clId="{21539D96-6166-4AD3-96D1-8C455224D850}" dt="2024-04-21T17:52:01.524" v="6863" actId="21"/>
          <ac:spMkLst>
            <pc:docMk/>
            <pc:sldMk cId="2486858374" sldId="370"/>
            <ac:spMk id="6" creationId="{6C73572A-FEF9-DC06-538B-F12623D55173}"/>
          </ac:spMkLst>
        </pc:spChg>
        <pc:spChg chg="del mod">
          <ac:chgData name="Mrs Moir" userId="3d483297-4083-43f8-84f2-e3629a17ffb1" providerId="ADAL" clId="{21539D96-6166-4AD3-96D1-8C455224D850}" dt="2024-06-02T21:05:41.215" v="7152" actId="21"/>
          <ac:spMkLst>
            <pc:docMk/>
            <pc:sldMk cId="2486858374" sldId="370"/>
            <ac:spMk id="7" creationId="{E9DE63F3-102F-8C9C-5D1E-C04B625B37D2}"/>
          </ac:spMkLst>
        </pc:spChg>
        <pc:spChg chg="del mod">
          <ac:chgData name="Mrs Moir" userId="3d483297-4083-43f8-84f2-e3629a17ffb1" providerId="ADAL" clId="{21539D96-6166-4AD3-96D1-8C455224D850}" dt="2024-06-02T20:55:13.906" v="7118" actId="21"/>
          <ac:spMkLst>
            <pc:docMk/>
            <pc:sldMk cId="2486858374" sldId="370"/>
            <ac:spMk id="8" creationId="{7C4FAD80-EE1F-197C-B63C-68227212902B}"/>
          </ac:spMkLst>
        </pc:spChg>
        <pc:spChg chg="del mod">
          <ac:chgData name="Mrs Moir" userId="3d483297-4083-43f8-84f2-e3629a17ffb1" providerId="ADAL" clId="{21539D96-6166-4AD3-96D1-8C455224D850}" dt="2024-04-21T17:45:38.946" v="6796" actId="478"/>
          <ac:spMkLst>
            <pc:docMk/>
            <pc:sldMk cId="2486858374" sldId="370"/>
            <ac:spMk id="9" creationId="{B723625B-9223-8F2C-A92A-5A0E3174A22C}"/>
          </ac:spMkLst>
        </pc:spChg>
      </pc:sldChg>
      <pc:sldChg chg="addSp delSp modSp add mod ord">
        <pc:chgData name="Mrs Moir" userId="3d483297-4083-43f8-84f2-e3629a17ffb1" providerId="ADAL" clId="{21539D96-6166-4AD3-96D1-8C455224D850}" dt="2024-06-02T21:12:00.384" v="7180" actId="478"/>
        <pc:sldMkLst>
          <pc:docMk/>
          <pc:sldMk cId="84225669" sldId="371"/>
        </pc:sldMkLst>
        <pc:spChg chg="mod">
          <ac:chgData name="Mrs Moir" userId="3d483297-4083-43f8-84f2-e3629a17ffb1" providerId="ADAL" clId="{21539D96-6166-4AD3-96D1-8C455224D850}" dt="2024-04-14T21:43:06.498" v="6658" actId="20577"/>
          <ac:spMkLst>
            <pc:docMk/>
            <pc:sldMk cId="84225669" sldId="371"/>
            <ac:spMk id="10" creationId="{2DFAEED5-3417-6D2E-4E7E-88CB6F1AE20F}"/>
          </ac:spMkLst>
        </pc:spChg>
        <pc:spChg chg="mod">
          <ac:chgData name="Mrs Moir" userId="3d483297-4083-43f8-84f2-e3629a17ffb1" providerId="ADAL" clId="{21539D96-6166-4AD3-96D1-8C455224D850}" dt="2024-04-14T21:43:28.507" v="6676" actId="20577"/>
          <ac:spMkLst>
            <pc:docMk/>
            <pc:sldMk cId="84225669" sldId="371"/>
            <ac:spMk id="12" creationId="{DC91C0CA-2B1E-F6DB-3B9D-700FC23B0910}"/>
          </ac:spMkLst>
        </pc:spChg>
        <pc:picChg chg="mod">
          <ac:chgData name="Mrs Moir" userId="3d483297-4083-43f8-84f2-e3629a17ffb1" providerId="ADAL" clId="{21539D96-6166-4AD3-96D1-8C455224D850}" dt="2024-04-14T21:42:28.715" v="6638" actId="1076"/>
          <ac:picMkLst>
            <pc:docMk/>
            <pc:sldMk cId="84225669" sldId="371"/>
            <ac:picMk id="9" creationId="{90D054A4-E672-C89A-85C2-BAF91381F842}"/>
          </ac:picMkLst>
        </pc:picChg>
        <pc:picChg chg="mod">
          <ac:chgData name="Mrs Moir" userId="3d483297-4083-43f8-84f2-e3629a17ffb1" providerId="ADAL" clId="{21539D96-6166-4AD3-96D1-8C455224D850}" dt="2024-04-14T21:42:07.714" v="6635" actId="14100"/>
          <ac:picMkLst>
            <pc:docMk/>
            <pc:sldMk cId="84225669" sldId="371"/>
            <ac:picMk id="11" creationId="{7C2614AB-2BF4-8312-AF3F-66D69752B88C}"/>
          </ac:picMkLst>
        </pc:picChg>
        <pc:picChg chg="add del mod">
          <ac:chgData name="Mrs Moir" userId="3d483297-4083-43f8-84f2-e3629a17ffb1" providerId="ADAL" clId="{21539D96-6166-4AD3-96D1-8C455224D850}" dt="2024-06-02T21:12:00.384" v="7180" actId="478"/>
          <ac:picMkLst>
            <pc:docMk/>
            <pc:sldMk cId="84225669" sldId="371"/>
            <ac:picMk id="14" creationId="{5C305762-232F-974C-07A1-38F9E8E6EA15}"/>
          </ac:picMkLst>
        </pc:picChg>
        <pc:picChg chg="mod">
          <ac:chgData name="Mrs Moir" userId="3d483297-4083-43f8-84f2-e3629a17ffb1" providerId="ADAL" clId="{21539D96-6166-4AD3-96D1-8C455224D850}" dt="2024-04-14T21:42:42.019" v="6640" actId="1076"/>
          <ac:picMkLst>
            <pc:docMk/>
            <pc:sldMk cId="84225669" sldId="371"/>
            <ac:picMk id="15" creationId="{3F92EBE9-2AD0-4A7D-69E2-82958478B3E4}"/>
          </ac:picMkLst>
        </pc:picChg>
      </pc:sldChg>
      <pc:sldChg chg="delSp add del mod">
        <pc:chgData name="Mrs Moir" userId="3d483297-4083-43f8-84f2-e3629a17ffb1" providerId="ADAL" clId="{21539D96-6166-4AD3-96D1-8C455224D850}" dt="2024-04-14T21:26:48.746" v="6534" actId="47"/>
        <pc:sldMkLst>
          <pc:docMk/>
          <pc:sldMk cId="1988854992" sldId="371"/>
        </pc:sldMkLst>
        <pc:spChg chg="del">
          <ac:chgData name="Mrs Moir" userId="3d483297-4083-43f8-84f2-e3629a17ffb1" providerId="ADAL" clId="{21539D96-6166-4AD3-96D1-8C455224D850}" dt="2024-04-14T20:50:32.419" v="6365" actId="478"/>
          <ac:spMkLst>
            <pc:docMk/>
            <pc:sldMk cId="1988854992" sldId="371"/>
            <ac:spMk id="10" creationId="{20F1D6D0-00CF-F6C3-5E75-400CFD1D4D08}"/>
          </ac:spMkLst>
        </pc:spChg>
      </pc:sldChg>
      <pc:sldChg chg="addSp delSp modSp new del mod">
        <pc:chgData name="Mrs Moir" userId="3d483297-4083-43f8-84f2-e3629a17ffb1" providerId="ADAL" clId="{21539D96-6166-4AD3-96D1-8C455224D850}" dt="2024-06-02T21:22:39.152" v="7217" actId="47"/>
        <pc:sldMkLst>
          <pc:docMk/>
          <pc:sldMk cId="1176618063" sldId="372"/>
        </pc:sldMkLst>
        <pc:spChg chg="add del">
          <ac:chgData name="Mrs Moir" userId="3d483297-4083-43f8-84f2-e3629a17ffb1" providerId="ADAL" clId="{21539D96-6166-4AD3-96D1-8C455224D850}" dt="2024-04-21T17:38:37.012" v="6735" actId="22"/>
          <ac:spMkLst>
            <pc:docMk/>
            <pc:sldMk cId="1176618063" sldId="372"/>
            <ac:spMk id="3" creationId="{3CC7EE03-1672-17ED-10E0-D5844CC59AB9}"/>
          </ac:spMkLst>
        </pc:spChg>
        <pc:spChg chg="add mod">
          <ac:chgData name="Mrs Moir" userId="3d483297-4083-43f8-84f2-e3629a17ffb1" providerId="ADAL" clId="{21539D96-6166-4AD3-96D1-8C455224D850}" dt="2024-04-21T17:43:56.760" v="6776" actId="21"/>
          <ac:spMkLst>
            <pc:docMk/>
            <pc:sldMk cId="1176618063" sldId="372"/>
            <ac:spMk id="5" creationId="{B9264638-A2D5-9D51-B6B2-72AD4A7E8162}"/>
          </ac:spMkLst>
        </pc:spChg>
      </pc:sldChg>
      <pc:sldChg chg="addSp delSp modSp add mod ord">
        <pc:chgData name="Mrs Moir" userId="3d483297-4083-43f8-84f2-e3629a17ffb1" providerId="ADAL" clId="{21539D96-6166-4AD3-96D1-8C455224D850}" dt="2024-06-02T21:21:51.661" v="7214" actId="1076"/>
        <pc:sldMkLst>
          <pc:docMk/>
          <pc:sldMk cId="3024151609" sldId="373"/>
        </pc:sldMkLst>
        <pc:spChg chg="add mod">
          <ac:chgData name="Mrs Moir" userId="3d483297-4083-43f8-84f2-e3629a17ffb1" providerId="ADAL" clId="{21539D96-6166-4AD3-96D1-8C455224D850}" dt="2024-04-21T17:50:57.856" v="6860" actId="1036"/>
          <ac:spMkLst>
            <pc:docMk/>
            <pc:sldMk cId="3024151609" sldId="373"/>
            <ac:spMk id="3" creationId="{C305F7CF-ED0B-27AA-D6FE-2A4CEA63B566}"/>
          </ac:spMkLst>
        </pc:spChg>
        <pc:spChg chg="add mod">
          <ac:chgData name="Mrs Moir" userId="3d483297-4083-43f8-84f2-e3629a17ffb1" providerId="ADAL" clId="{21539D96-6166-4AD3-96D1-8C455224D850}" dt="2024-04-21T17:50:39.256" v="6851"/>
          <ac:spMkLst>
            <pc:docMk/>
            <pc:sldMk cId="3024151609" sldId="373"/>
            <ac:spMk id="10" creationId="{B77ED02F-30FB-D12E-3405-3E65C0BE9EA2}"/>
          </ac:spMkLst>
        </pc:spChg>
        <pc:spChg chg="del">
          <ac:chgData name="Mrs Moir" userId="3d483297-4083-43f8-84f2-e3629a17ffb1" providerId="ADAL" clId="{21539D96-6166-4AD3-96D1-8C455224D850}" dt="2024-04-21T17:50:14.909" v="6848" actId="478"/>
          <ac:spMkLst>
            <pc:docMk/>
            <pc:sldMk cId="3024151609" sldId="373"/>
            <ac:spMk id="11" creationId="{A25F8EED-7EB8-D523-92F8-FBA15B433D8B}"/>
          </ac:spMkLst>
        </pc:spChg>
        <pc:spChg chg="add mod">
          <ac:chgData name="Mrs Moir" userId="3d483297-4083-43f8-84f2-e3629a17ffb1" providerId="ADAL" clId="{21539D96-6166-4AD3-96D1-8C455224D850}" dt="2024-04-21T17:50:39.256" v="6851"/>
          <ac:spMkLst>
            <pc:docMk/>
            <pc:sldMk cId="3024151609" sldId="373"/>
            <ac:spMk id="12" creationId="{928BDFA1-5E57-5E4D-4052-912E45A6CF43}"/>
          </ac:spMkLst>
        </pc:spChg>
        <pc:spChg chg="add mod">
          <ac:chgData name="Mrs Moir" userId="3d483297-4083-43f8-84f2-e3629a17ffb1" providerId="ADAL" clId="{21539D96-6166-4AD3-96D1-8C455224D850}" dt="2024-06-02T20:24:38.139" v="6996" actId="20577"/>
          <ac:spMkLst>
            <pc:docMk/>
            <pc:sldMk cId="3024151609" sldId="373"/>
            <ac:spMk id="14" creationId="{6C73572A-FEF9-DC06-538B-F12623D55173}"/>
          </ac:spMkLst>
        </pc:spChg>
        <pc:spChg chg="del">
          <ac:chgData name="Mrs Moir" userId="3d483297-4083-43f8-84f2-e3629a17ffb1" providerId="ADAL" clId="{21539D96-6166-4AD3-96D1-8C455224D850}" dt="2024-04-21T17:50:14.909" v="6848" actId="478"/>
          <ac:spMkLst>
            <pc:docMk/>
            <pc:sldMk cId="3024151609" sldId="373"/>
            <ac:spMk id="18" creationId="{3FD20214-4F4E-D87B-3BF4-B3BDE529E8F9}"/>
          </ac:spMkLst>
        </pc:spChg>
        <pc:spChg chg="del">
          <ac:chgData name="Mrs Moir" userId="3d483297-4083-43f8-84f2-e3629a17ffb1" providerId="ADAL" clId="{21539D96-6166-4AD3-96D1-8C455224D850}" dt="2024-04-21T17:50:14.909" v="6848" actId="478"/>
          <ac:spMkLst>
            <pc:docMk/>
            <pc:sldMk cId="3024151609" sldId="373"/>
            <ac:spMk id="20" creationId="{CAF6897D-B297-35F2-A3EE-F731F0220D13}"/>
          </ac:spMkLst>
        </pc:spChg>
        <pc:spChg chg="del">
          <ac:chgData name="Mrs Moir" userId="3d483297-4083-43f8-84f2-e3629a17ffb1" providerId="ADAL" clId="{21539D96-6166-4AD3-96D1-8C455224D850}" dt="2024-04-21T17:51:08.463" v="6861" actId="478"/>
          <ac:spMkLst>
            <pc:docMk/>
            <pc:sldMk cId="3024151609" sldId="373"/>
            <ac:spMk id="22" creationId="{442ACA30-74F7-C487-6D69-C309B10CDC64}"/>
          </ac:spMkLst>
        </pc:spChg>
        <pc:spChg chg="add mod">
          <ac:chgData name="Mrs Moir" userId="3d483297-4083-43f8-84f2-e3629a17ffb1" providerId="ADAL" clId="{21539D96-6166-4AD3-96D1-8C455224D850}" dt="2024-04-21T17:59:06.705" v="6919" actId="164"/>
          <ac:spMkLst>
            <pc:docMk/>
            <pc:sldMk cId="3024151609" sldId="373"/>
            <ac:spMk id="23" creationId="{25A5D538-24D2-28BE-0DCD-6954F08D4AC4}"/>
          </ac:spMkLst>
        </pc:spChg>
        <pc:grpChg chg="add mod ord">
          <ac:chgData name="Mrs Moir" userId="3d483297-4083-43f8-84f2-e3629a17ffb1" providerId="ADAL" clId="{21539D96-6166-4AD3-96D1-8C455224D850}" dt="2024-04-21T17:59:12.514" v="6920" actId="167"/>
          <ac:grpSpMkLst>
            <pc:docMk/>
            <pc:sldMk cId="3024151609" sldId="373"/>
            <ac:grpSpMk id="27" creationId="{222DB051-0C3E-F6F0-B781-A2874A962542}"/>
          </ac:grpSpMkLst>
        </pc:grpChg>
        <pc:picChg chg="mod">
          <ac:chgData name="Mrs Moir" userId="3d483297-4083-43f8-84f2-e3629a17ffb1" providerId="ADAL" clId="{21539D96-6166-4AD3-96D1-8C455224D850}" dt="2024-04-21T17:59:06.705" v="6919" actId="164"/>
          <ac:picMkLst>
            <pc:docMk/>
            <pc:sldMk cId="3024151609" sldId="373"/>
            <ac:picMk id="2" creationId="{83FFD6AA-E040-C351-B951-CC29C4F3995C}"/>
          </ac:picMkLst>
        </pc:picChg>
        <pc:picChg chg="add mod">
          <ac:chgData name="Mrs Moir" userId="3d483297-4083-43f8-84f2-e3629a17ffb1" providerId="ADAL" clId="{21539D96-6166-4AD3-96D1-8C455224D850}" dt="2024-06-02T21:21:51.661" v="7214" actId="1076"/>
          <ac:picMkLst>
            <pc:docMk/>
            <pc:sldMk cId="3024151609" sldId="373"/>
            <ac:picMk id="11" creationId="{9989E607-CFE4-DEF9-4D48-446C30F9AF2F}"/>
          </ac:picMkLst>
        </pc:picChg>
        <pc:picChg chg="add mod">
          <ac:chgData name="Mrs Moir" userId="3d483297-4083-43f8-84f2-e3629a17ffb1" providerId="ADAL" clId="{21539D96-6166-4AD3-96D1-8C455224D850}" dt="2024-04-21T17:50:39.256" v="6851"/>
          <ac:picMkLst>
            <pc:docMk/>
            <pc:sldMk cId="3024151609" sldId="373"/>
            <ac:picMk id="13" creationId="{CEF97D68-D12E-B0A8-7EFC-E4B434D5349A}"/>
          </ac:picMkLst>
        </pc:picChg>
        <pc:picChg chg="mod">
          <ac:chgData name="Mrs Moir" userId="3d483297-4083-43f8-84f2-e3629a17ffb1" providerId="ADAL" clId="{21539D96-6166-4AD3-96D1-8C455224D850}" dt="2024-04-21T17:50:05.778" v="6847" actId="1076"/>
          <ac:picMkLst>
            <pc:docMk/>
            <pc:sldMk cId="3024151609" sldId="373"/>
            <ac:picMk id="15" creationId="{3F92EBE9-2AD0-4A7D-69E2-82958478B3E4}"/>
          </ac:picMkLst>
        </pc:picChg>
        <pc:picChg chg="del">
          <ac:chgData name="Mrs Moir" userId="3d483297-4083-43f8-84f2-e3629a17ffb1" providerId="ADAL" clId="{21539D96-6166-4AD3-96D1-8C455224D850}" dt="2024-04-21T17:50:14.909" v="6848" actId="478"/>
          <ac:picMkLst>
            <pc:docMk/>
            <pc:sldMk cId="3024151609" sldId="373"/>
            <ac:picMk id="21" creationId="{6F814FED-94D6-E6D4-20BB-740E0BCA3C86}"/>
          </ac:picMkLst>
        </pc:picChg>
        <pc:picChg chg="del">
          <ac:chgData name="Mrs Moir" userId="3d483297-4083-43f8-84f2-e3629a17ffb1" providerId="ADAL" clId="{21539D96-6166-4AD3-96D1-8C455224D850}" dt="2024-04-21T17:50:14.909" v="6848" actId="478"/>
          <ac:picMkLst>
            <pc:docMk/>
            <pc:sldMk cId="3024151609" sldId="373"/>
            <ac:picMk id="24" creationId="{F92D6416-7CEE-3EAD-AD80-2BB65C5A137B}"/>
          </ac:picMkLst>
        </pc:picChg>
        <pc:picChg chg="mod">
          <ac:chgData name="Mrs Moir" userId="3d483297-4083-43f8-84f2-e3629a17ffb1" providerId="ADAL" clId="{21539D96-6166-4AD3-96D1-8C455224D850}" dt="2024-04-21T17:49:59.392" v="6844" actId="1076"/>
          <ac:picMkLst>
            <pc:docMk/>
            <pc:sldMk cId="3024151609" sldId="373"/>
            <ac:picMk id="25" creationId="{B7523B17-0B64-D6EC-0F0E-22ED7F8FAA83}"/>
          </ac:picMkLst>
        </pc:picChg>
        <pc:picChg chg="add mod">
          <ac:chgData name="Mrs Moir" userId="3d483297-4083-43f8-84f2-e3629a17ffb1" providerId="ADAL" clId="{21539D96-6166-4AD3-96D1-8C455224D850}" dt="2024-04-21T17:59:06.705" v="6919" actId="164"/>
          <ac:picMkLst>
            <pc:docMk/>
            <pc:sldMk cId="3024151609" sldId="373"/>
            <ac:picMk id="26" creationId="{67AE0F7A-A834-2494-3580-041D68870BD8}"/>
          </ac:picMkLst>
        </pc:picChg>
      </pc:sldChg>
      <pc:sldChg chg="addSp modSp new mod ord setBg">
        <pc:chgData name="Mrs Moir" userId="3d483297-4083-43f8-84f2-e3629a17ffb1" providerId="ADAL" clId="{21539D96-6166-4AD3-96D1-8C455224D850}" dt="2024-06-02T20:42:40.786" v="7072" actId="1076"/>
        <pc:sldMkLst>
          <pc:docMk/>
          <pc:sldMk cId="674589917" sldId="374"/>
        </pc:sldMkLst>
        <pc:spChg chg="add mod">
          <ac:chgData name="Mrs Moir" userId="3d483297-4083-43f8-84f2-e3629a17ffb1" providerId="ADAL" clId="{21539D96-6166-4AD3-96D1-8C455224D850}" dt="2024-06-02T20:36:32.818" v="7027" actId="1076"/>
          <ac:spMkLst>
            <pc:docMk/>
            <pc:sldMk cId="674589917" sldId="374"/>
            <ac:spMk id="3" creationId="{E9DE63F3-102F-8C9C-5D1E-C04B625B37D2}"/>
          </ac:spMkLst>
        </pc:spChg>
        <pc:spChg chg="add">
          <ac:chgData name="Mrs Moir" userId="3d483297-4083-43f8-84f2-e3629a17ffb1" providerId="ADAL" clId="{21539D96-6166-4AD3-96D1-8C455224D850}" dt="2024-04-21T17:53:41.783" v="6869" actId="26606"/>
          <ac:spMkLst>
            <pc:docMk/>
            <pc:sldMk cId="674589917" sldId="374"/>
            <ac:spMk id="7" creationId="{42A4FC2C-047E-45A5-965D-8E1E3BF09BC6}"/>
          </ac:spMkLst>
        </pc:spChg>
        <pc:picChg chg="add mod">
          <ac:chgData name="Mrs Moir" userId="3d483297-4083-43f8-84f2-e3629a17ffb1" providerId="ADAL" clId="{21539D96-6166-4AD3-96D1-8C455224D850}" dt="2024-04-21T17:53:41.783" v="6869" actId="26606"/>
          <ac:picMkLst>
            <pc:docMk/>
            <pc:sldMk cId="674589917" sldId="374"/>
            <ac:picMk id="2" creationId="{F72A9417-1E76-A813-0B42-480AE0CCBB0A}"/>
          </ac:picMkLst>
        </pc:picChg>
        <pc:picChg chg="add mod">
          <ac:chgData name="Mrs Moir" userId="3d483297-4083-43f8-84f2-e3629a17ffb1" providerId="ADAL" clId="{21539D96-6166-4AD3-96D1-8C455224D850}" dt="2024-06-02T20:37:10.369" v="7029" actId="1076"/>
          <ac:picMkLst>
            <pc:docMk/>
            <pc:sldMk cId="674589917" sldId="374"/>
            <ac:picMk id="4" creationId="{74CC862C-5537-6035-B84B-9FCFBC23C363}"/>
          </ac:picMkLst>
        </pc:picChg>
        <pc:picChg chg="add mod">
          <ac:chgData name="Mrs Moir" userId="3d483297-4083-43f8-84f2-e3629a17ffb1" providerId="ADAL" clId="{21539D96-6166-4AD3-96D1-8C455224D850}" dt="2024-06-02T20:42:37.771" v="7071" actId="1076"/>
          <ac:picMkLst>
            <pc:docMk/>
            <pc:sldMk cId="674589917" sldId="374"/>
            <ac:picMk id="5" creationId="{523E7C6A-BE3E-AC00-DDE2-B0220F94948E}"/>
          </ac:picMkLst>
        </pc:picChg>
        <pc:picChg chg="add mod">
          <ac:chgData name="Mrs Moir" userId="3d483297-4083-43f8-84f2-e3629a17ffb1" providerId="ADAL" clId="{21539D96-6166-4AD3-96D1-8C455224D850}" dt="2024-06-02T20:42:40.786" v="7072" actId="1076"/>
          <ac:picMkLst>
            <pc:docMk/>
            <pc:sldMk cId="674589917" sldId="374"/>
            <ac:picMk id="6" creationId="{2C5B0DC4-A96C-942A-7EE1-CF38E92570A6}"/>
          </ac:picMkLst>
        </pc:picChg>
      </pc:sldChg>
      <pc:sldChg chg="addSp modSp new mod">
        <pc:chgData name="Mrs Moir" userId="3d483297-4083-43f8-84f2-e3629a17ffb1" providerId="ADAL" clId="{21539D96-6166-4AD3-96D1-8C455224D850}" dt="2024-04-21T18:07:47.056" v="6978" actId="14100"/>
        <pc:sldMkLst>
          <pc:docMk/>
          <pc:sldMk cId="1673944499" sldId="375"/>
        </pc:sldMkLst>
        <pc:spChg chg="add mod">
          <ac:chgData name="Mrs Moir" userId="3d483297-4083-43f8-84f2-e3629a17ffb1" providerId="ADAL" clId="{21539D96-6166-4AD3-96D1-8C455224D850}" dt="2024-04-21T18:04:03.968" v="6956" actId="20577"/>
          <ac:spMkLst>
            <pc:docMk/>
            <pc:sldMk cId="1673944499" sldId="375"/>
            <ac:spMk id="9" creationId="{B723625B-9223-8F2C-A92A-5A0E3174A22C}"/>
          </ac:spMkLst>
        </pc:spChg>
        <pc:picChg chg="add mod ord modCrop">
          <ac:chgData name="Mrs Moir" userId="3d483297-4083-43f8-84f2-e3629a17ffb1" providerId="ADAL" clId="{21539D96-6166-4AD3-96D1-8C455224D850}" dt="2024-04-21T18:02:18.141" v="6940" actId="167"/>
          <ac:picMkLst>
            <pc:docMk/>
            <pc:sldMk cId="1673944499" sldId="375"/>
            <ac:picMk id="2" creationId="{FA5BEB37-F4EB-32F5-B8E5-5F87E5A2763E}"/>
          </ac:picMkLst>
        </pc:picChg>
        <pc:picChg chg="add mod">
          <ac:chgData name="Mrs Moir" userId="3d483297-4083-43f8-84f2-e3629a17ffb1" providerId="ADAL" clId="{21539D96-6166-4AD3-96D1-8C455224D850}" dt="2024-04-21T18:02:59.954" v="6945" actId="1076"/>
          <ac:picMkLst>
            <pc:docMk/>
            <pc:sldMk cId="1673944499" sldId="375"/>
            <ac:picMk id="3" creationId="{083F7ED3-5047-CC33-19DC-DD3E84226535}"/>
          </ac:picMkLst>
        </pc:picChg>
        <pc:picChg chg="add mod">
          <ac:chgData name="Mrs Moir" userId="3d483297-4083-43f8-84f2-e3629a17ffb1" providerId="ADAL" clId="{21539D96-6166-4AD3-96D1-8C455224D850}" dt="2024-04-21T18:06:18.058" v="6964" actId="1076"/>
          <ac:picMkLst>
            <pc:docMk/>
            <pc:sldMk cId="1673944499" sldId="375"/>
            <ac:picMk id="4" creationId="{B33169BF-3F27-EA27-FB58-15969F21FBAA}"/>
          </ac:picMkLst>
        </pc:picChg>
        <pc:picChg chg="add mod">
          <ac:chgData name="Mrs Moir" userId="3d483297-4083-43f8-84f2-e3629a17ffb1" providerId="ADAL" clId="{21539D96-6166-4AD3-96D1-8C455224D850}" dt="2024-04-21T18:06:37.660" v="6968" actId="1076"/>
          <ac:picMkLst>
            <pc:docMk/>
            <pc:sldMk cId="1673944499" sldId="375"/>
            <ac:picMk id="5" creationId="{0B41D1D4-AC22-B3E8-66D5-D47588EF43A6}"/>
          </ac:picMkLst>
        </pc:picChg>
        <pc:picChg chg="add mod">
          <ac:chgData name="Mrs Moir" userId="3d483297-4083-43f8-84f2-e3629a17ffb1" providerId="ADAL" clId="{21539D96-6166-4AD3-96D1-8C455224D850}" dt="2024-04-21T18:06:33.758" v="6967" actId="1076"/>
          <ac:picMkLst>
            <pc:docMk/>
            <pc:sldMk cId="1673944499" sldId="375"/>
            <ac:picMk id="6" creationId="{DC1E5B2D-99E7-77AD-BD26-E73B39B276C4}"/>
          </ac:picMkLst>
        </pc:picChg>
        <pc:picChg chg="add mod">
          <ac:chgData name="Mrs Moir" userId="3d483297-4083-43f8-84f2-e3629a17ffb1" providerId="ADAL" clId="{21539D96-6166-4AD3-96D1-8C455224D850}" dt="2024-04-21T18:07:47.056" v="6978" actId="14100"/>
          <ac:picMkLst>
            <pc:docMk/>
            <pc:sldMk cId="1673944499" sldId="375"/>
            <ac:picMk id="7" creationId="{61C92F28-3C44-5F03-5D18-2D2D754B9D34}"/>
          </ac:picMkLst>
        </pc:picChg>
      </pc:sldChg>
      <pc:sldChg chg="addSp delSp modSp new mod ord">
        <pc:chgData name="Mrs Moir" userId="3d483297-4083-43f8-84f2-e3629a17ffb1" providerId="ADAL" clId="{21539D96-6166-4AD3-96D1-8C455224D850}" dt="2024-06-16T21:41:13.202" v="7235" actId="20578"/>
        <pc:sldMkLst>
          <pc:docMk/>
          <pc:sldMk cId="3511495539" sldId="376"/>
        </pc:sldMkLst>
        <pc:spChg chg="add mod">
          <ac:chgData name="Mrs Moir" userId="3d483297-4083-43f8-84f2-e3629a17ffb1" providerId="ADAL" clId="{21539D96-6166-4AD3-96D1-8C455224D850}" dt="2024-06-02T20:54:49.513" v="7117"/>
          <ac:spMkLst>
            <pc:docMk/>
            <pc:sldMk cId="3511495539" sldId="376"/>
            <ac:spMk id="4" creationId="{339BA3AE-B1C1-AC26-67CD-3B5FF11902C1}"/>
          </ac:spMkLst>
        </pc:spChg>
        <pc:spChg chg="add del mod">
          <ac:chgData name="Mrs Moir" userId="3d483297-4083-43f8-84f2-e3629a17ffb1" providerId="ADAL" clId="{21539D96-6166-4AD3-96D1-8C455224D850}" dt="2024-06-02T20:46:19.112" v="7077" actId="21"/>
          <ac:spMkLst>
            <pc:docMk/>
            <pc:sldMk cId="3511495539" sldId="376"/>
            <ac:spMk id="6" creationId="{6C73572A-FEF9-DC06-538B-F12623D55173}"/>
          </ac:spMkLst>
        </pc:spChg>
        <pc:spChg chg="add mod">
          <ac:chgData name="Mrs Moir" userId="3d483297-4083-43f8-84f2-e3629a17ffb1" providerId="ADAL" clId="{21539D96-6166-4AD3-96D1-8C455224D850}" dt="2024-06-02T20:55:44.075" v="7121" actId="1076"/>
          <ac:spMkLst>
            <pc:docMk/>
            <pc:sldMk cId="3511495539" sldId="376"/>
            <ac:spMk id="8" creationId="{7C4FAD80-EE1F-197C-B63C-68227212902B}"/>
          </ac:spMkLst>
        </pc:spChg>
        <pc:picChg chg="add del mod">
          <ac:chgData name="Mrs Moir" userId="3d483297-4083-43f8-84f2-e3629a17ffb1" providerId="ADAL" clId="{21539D96-6166-4AD3-96D1-8C455224D850}" dt="2024-06-02T20:35:30.221" v="7020" actId="21"/>
          <ac:picMkLst>
            <pc:docMk/>
            <pc:sldMk cId="3511495539" sldId="376"/>
            <ac:picMk id="2" creationId="{A72CB4E5-377E-3F61-3FE4-B07B24AC6B2E}"/>
          </ac:picMkLst>
        </pc:picChg>
        <pc:picChg chg="add mod">
          <ac:chgData name="Mrs Moir" userId="3d483297-4083-43f8-84f2-e3629a17ffb1" providerId="ADAL" clId="{21539D96-6166-4AD3-96D1-8C455224D850}" dt="2024-06-02T20:54:49.513" v="7117"/>
          <ac:picMkLst>
            <pc:docMk/>
            <pc:sldMk cId="3511495539" sldId="376"/>
            <ac:picMk id="3" creationId="{49330D02-28E7-5B97-048B-612AC5E7408E}"/>
          </ac:picMkLst>
        </pc:picChg>
        <pc:picChg chg="add mod">
          <ac:chgData name="Mrs Moir" userId="3d483297-4083-43f8-84f2-e3629a17ffb1" providerId="ADAL" clId="{21539D96-6166-4AD3-96D1-8C455224D850}" dt="2024-06-02T20:54:49.513" v="7117"/>
          <ac:picMkLst>
            <pc:docMk/>
            <pc:sldMk cId="3511495539" sldId="376"/>
            <ac:picMk id="5" creationId="{4FC5E6C3-B1FB-178A-C3C0-76E6B97AC23A}"/>
          </ac:picMkLst>
        </pc:picChg>
        <pc:picChg chg="add del mod">
          <ac:chgData name="Mrs Moir" userId="3d483297-4083-43f8-84f2-e3629a17ffb1" providerId="ADAL" clId="{21539D96-6166-4AD3-96D1-8C455224D850}" dt="2024-06-02T21:18:28.138" v="7204" actId="478"/>
          <ac:picMkLst>
            <pc:docMk/>
            <pc:sldMk cId="3511495539" sldId="376"/>
            <ac:picMk id="7" creationId="{48A2E6FA-CDD4-95FF-09DB-EEF125D9D0A3}"/>
          </ac:picMkLst>
        </pc:picChg>
        <pc:picChg chg="add mod">
          <ac:chgData name="Mrs Moir" userId="3d483297-4083-43f8-84f2-e3629a17ffb1" providerId="ADAL" clId="{21539D96-6166-4AD3-96D1-8C455224D850}" dt="2024-06-02T20:59:21.740" v="7134" actId="1076"/>
          <ac:picMkLst>
            <pc:docMk/>
            <pc:sldMk cId="3511495539" sldId="376"/>
            <ac:picMk id="9" creationId="{59220B3A-E120-5A5E-25F3-3426DC4D8247}"/>
          </ac:picMkLst>
        </pc:picChg>
        <pc:picChg chg="add del mod">
          <ac:chgData name="Mrs Moir" userId="3d483297-4083-43f8-84f2-e3629a17ffb1" providerId="ADAL" clId="{21539D96-6166-4AD3-96D1-8C455224D850}" dt="2024-06-02T21:18:25.181" v="7203" actId="478"/>
          <ac:picMkLst>
            <pc:docMk/>
            <pc:sldMk cId="3511495539" sldId="376"/>
            <ac:picMk id="10" creationId="{FF0C4AC3-1F5F-5309-2E39-93E722380D32}"/>
          </ac:picMkLst>
        </pc:picChg>
        <pc:picChg chg="add del mod">
          <ac:chgData name="Mrs Moir" userId="3d483297-4083-43f8-84f2-e3629a17ffb1" providerId="ADAL" clId="{21539D96-6166-4AD3-96D1-8C455224D850}" dt="2024-06-02T21:18:23.187" v="7202" actId="478"/>
          <ac:picMkLst>
            <pc:docMk/>
            <pc:sldMk cId="3511495539" sldId="376"/>
            <ac:picMk id="11" creationId="{F9CFF80A-EF99-E066-2F7A-E3CB2299E39A}"/>
          </ac:picMkLst>
        </pc:picChg>
        <pc:picChg chg="add mod">
          <ac:chgData name="Mrs Moir" userId="3d483297-4083-43f8-84f2-e3629a17ffb1" providerId="ADAL" clId="{21539D96-6166-4AD3-96D1-8C455224D850}" dt="2024-06-02T21:04:18.103" v="7147" actId="1076"/>
          <ac:picMkLst>
            <pc:docMk/>
            <pc:sldMk cId="3511495539" sldId="376"/>
            <ac:picMk id="12" creationId="{576ED48B-9282-BA5C-F12E-5A9D2DA9FF45}"/>
          </ac:picMkLst>
        </pc:picChg>
        <pc:picChg chg="add mod modCrop">
          <ac:chgData name="Mrs Moir" userId="3d483297-4083-43f8-84f2-e3629a17ffb1" providerId="ADAL" clId="{21539D96-6166-4AD3-96D1-8C455224D850}" dt="2024-06-02T21:18:17.814" v="7201" actId="1076"/>
          <ac:picMkLst>
            <pc:docMk/>
            <pc:sldMk cId="3511495539" sldId="376"/>
            <ac:picMk id="13" creationId="{50B7BB41-5493-1ECF-B06F-4E0C1F841749}"/>
          </ac:picMkLst>
        </pc:picChg>
        <pc:picChg chg="add mod modCrop">
          <ac:chgData name="Mrs Moir" userId="3d483297-4083-43f8-84f2-e3629a17ffb1" providerId="ADAL" clId="{21539D96-6166-4AD3-96D1-8C455224D850}" dt="2024-06-02T21:18:09.937" v="7200" actId="1076"/>
          <ac:picMkLst>
            <pc:docMk/>
            <pc:sldMk cId="3511495539" sldId="376"/>
            <ac:picMk id="14" creationId="{C48B89D4-245C-23A6-A8AF-4C7F20FAFC15}"/>
          </ac:picMkLst>
        </pc:picChg>
      </pc:sldChg>
      <pc:sldChg chg="del">
        <pc:chgData name="Mrs Moir" userId="3d483297-4083-43f8-84f2-e3629a17ffb1" providerId="ADAL" clId="{21539D96-6166-4AD3-96D1-8C455224D850}" dt="2024-06-16T19:57:11.292" v="7232" actId="2696"/>
        <pc:sldMkLst>
          <pc:docMk/>
          <pc:sldMk cId="4074778086" sldId="377"/>
        </pc:sldMkLst>
      </pc:sldChg>
      <pc:sldChg chg="del">
        <pc:chgData name="Mrs Moir" userId="3d483297-4083-43f8-84f2-e3629a17ffb1" providerId="ADAL" clId="{21539D96-6166-4AD3-96D1-8C455224D850}" dt="2024-06-16T19:57:11.292" v="7232" actId="2696"/>
        <pc:sldMkLst>
          <pc:docMk/>
          <pc:sldMk cId="1339250216" sldId="378"/>
        </pc:sldMkLst>
      </pc:sldChg>
      <pc:sldChg chg="del">
        <pc:chgData name="Mrs Moir" userId="3d483297-4083-43f8-84f2-e3629a17ffb1" providerId="ADAL" clId="{21539D96-6166-4AD3-96D1-8C455224D850}" dt="2024-06-16T19:57:11.292" v="7232" actId="2696"/>
        <pc:sldMkLst>
          <pc:docMk/>
          <pc:sldMk cId="1909899141" sldId="379"/>
        </pc:sldMkLst>
      </pc:sldChg>
      <pc:sldChg chg="addSp delSp modSp add mod">
        <pc:chgData name="Mrs Moir" userId="3d483297-4083-43f8-84f2-e3629a17ffb1" providerId="ADAL" clId="{21539D96-6166-4AD3-96D1-8C455224D850}" dt="2024-06-02T21:19:25.198" v="7205" actId="1076"/>
        <pc:sldMkLst>
          <pc:docMk/>
          <pc:sldMk cId="288137441" sldId="380"/>
        </pc:sldMkLst>
        <pc:spChg chg="add mod">
          <ac:chgData name="Mrs Moir" userId="3d483297-4083-43f8-84f2-e3629a17ffb1" providerId="ADAL" clId="{21539D96-6166-4AD3-96D1-8C455224D850}" dt="2024-06-02T21:19:25.198" v="7205" actId="1076"/>
          <ac:spMkLst>
            <pc:docMk/>
            <pc:sldMk cId="288137441" sldId="380"/>
            <ac:spMk id="8" creationId="{D9AE036D-CE7C-4A68-9799-F7ECCBDF6D70}"/>
          </ac:spMkLst>
        </pc:spChg>
        <pc:spChg chg="del">
          <ac:chgData name="Mrs Moir" userId="3d483297-4083-43f8-84f2-e3629a17ffb1" providerId="ADAL" clId="{21539D96-6166-4AD3-96D1-8C455224D850}" dt="2024-06-02T20:32:46.135" v="6998" actId="478"/>
          <ac:spMkLst>
            <pc:docMk/>
            <pc:sldMk cId="288137441" sldId="380"/>
            <ac:spMk id="9" creationId="{B723625B-9223-8F2C-A92A-5A0E3174A22C}"/>
          </ac:spMkLst>
        </pc:spChg>
        <pc:picChg chg="mod">
          <ac:chgData name="Mrs Moir" userId="3d483297-4083-43f8-84f2-e3629a17ffb1" providerId="ADAL" clId="{21539D96-6166-4AD3-96D1-8C455224D850}" dt="2024-06-02T20:35:02.585" v="7016" actId="1076"/>
          <ac:picMkLst>
            <pc:docMk/>
            <pc:sldMk cId="288137441" sldId="380"/>
            <ac:picMk id="4" creationId="{B33169BF-3F27-EA27-FB58-15969F21FBAA}"/>
          </ac:picMkLst>
        </pc:picChg>
        <pc:picChg chg="mod">
          <ac:chgData name="Mrs Moir" userId="3d483297-4083-43f8-84f2-e3629a17ffb1" providerId="ADAL" clId="{21539D96-6166-4AD3-96D1-8C455224D850}" dt="2024-06-02T20:34:28.285" v="7013" actId="688"/>
          <ac:picMkLst>
            <pc:docMk/>
            <pc:sldMk cId="288137441" sldId="380"/>
            <ac:picMk id="5" creationId="{0B41D1D4-AC22-B3E8-66D5-D47588EF43A6}"/>
          </ac:picMkLst>
        </pc:picChg>
        <pc:picChg chg="mod">
          <ac:chgData name="Mrs Moir" userId="3d483297-4083-43f8-84f2-e3629a17ffb1" providerId="ADAL" clId="{21539D96-6166-4AD3-96D1-8C455224D850}" dt="2024-06-02T20:33:46.536" v="7007" actId="1076"/>
          <ac:picMkLst>
            <pc:docMk/>
            <pc:sldMk cId="288137441" sldId="380"/>
            <ac:picMk id="6" creationId="{DC1E5B2D-99E7-77AD-BD26-E73B39B276C4}"/>
          </ac:picMkLst>
        </pc:picChg>
        <pc:picChg chg="mod">
          <ac:chgData name="Mrs Moir" userId="3d483297-4083-43f8-84f2-e3629a17ffb1" providerId="ADAL" clId="{21539D96-6166-4AD3-96D1-8C455224D850}" dt="2024-06-02T20:34:17.887" v="7011" actId="1076"/>
          <ac:picMkLst>
            <pc:docMk/>
            <pc:sldMk cId="288137441" sldId="380"/>
            <ac:picMk id="7" creationId="{61C92F28-3C44-5F03-5D18-2D2D754B9D34}"/>
          </ac:picMkLst>
        </pc:picChg>
        <pc:picChg chg="add mod">
          <ac:chgData name="Mrs Moir" userId="3d483297-4083-43f8-84f2-e3629a17ffb1" providerId="ADAL" clId="{21539D96-6166-4AD3-96D1-8C455224D850}" dt="2024-06-02T20:35:51.167" v="7022" actId="1076"/>
          <ac:picMkLst>
            <pc:docMk/>
            <pc:sldMk cId="288137441" sldId="380"/>
            <ac:picMk id="10" creationId="{A72CB4E5-377E-3F61-3FE4-B07B24AC6B2E}"/>
          </ac:picMkLst>
        </pc:picChg>
      </pc:sldChg>
      <pc:sldChg chg="addSp delSp modSp add mod ord">
        <pc:chgData name="Mrs Moir" userId="3d483297-4083-43f8-84f2-e3629a17ffb1" providerId="ADAL" clId="{21539D96-6166-4AD3-96D1-8C455224D850}" dt="2024-06-02T21:11:39.968" v="7179" actId="1076"/>
        <pc:sldMkLst>
          <pc:docMk/>
          <pc:sldMk cId="112072803" sldId="381"/>
        </pc:sldMkLst>
        <pc:spChg chg="del">
          <ac:chgData name="Mrs Moir" userId="3d483297-4083-43f8-84f2-e3629a17ffb1" providerId="ADAL" clId="{21539D96-6166-4AD3-96D1-8C455224D850}" dt="2024-06-02T21:05:30.603" v="7151" actId="478"/>
          <ac:spMkLst>
            <pc:docMk/>
            <pc:sldMk cId="112072803" sldId="381"/>
            <ac:spMk id="3" creationId="{E9DE63F3-102F-8C9C-5D1E-C04B625B37D2}"/>
          </ac:spMkLst>
        </pc:spChg>
        <pc:spChg chg="add mod ord">
          <ac:chgData name="Mrs Moir" userId="3d483297-4083-43f8-84f2-e3629a17ffb1" providerId="ADAL" clId="{21539D96-6166-4AD3-96D1-8C455224D850}" dt="2024-06-02T21:09:57.842" v="7163" actId="166"/>
          <ac:spMkLst>
            <pc:docMk/>
            <pc:sldMk cId="112072803" sldId="381"/>
            <ac:spMk id="8" creationId="{E9DE63F3-102F-8C9C-5D1E-C04B625B37D2}"/>
          </ac:spMkLst>
        </pc:spChg>
        <pc:picChg chg="mod">
          <ac:chgData name="Mrs Moir" userId="3d483297-4083-43f8-84f2-e3629a17ffb1" providerId="ADAL" clId="{21539D96-6166-4AD3-96D1-8C455224D850}" dt="2024-06-02T21:11:39.968" v="7179" actId="1076"/>
          <ac:picMkLst>
            <pc:docMk/>
            <pc:sldMk cId="112072803" sldId="381"/>
            <ac:picMk id="4" creationId="{74CC862C-5537-6035-B84B-9FCFBC23C363}"/>
          </ac:picMkLst>
        </pc:picChg>
        <pc:picChg chg="del">
          <ac:chgData name="Mrs Moir" userId="3d483297-4083-43f8-84f2-e3629a17ffb1" providerId="ADAL" clId="{21539D96-6166-4AD3-96D1-8C455224D850}" dt="2024-06-02T21:06:11.821" v="7156" actId="478"/>
          <ac:picMkLst>
            <pc:docMk/>
            <pc:sldMk cId="112072803" sldId="381"/>
            <ac:picMk id="5" creationId="{523E7C6A-BE3E-AC00-DDE2-B0220F94948E}"/>
          </ac:picMkLst>
        </pc:picChg>
        <pc:picChg chg="del">
          <ac:chgData name="Mrs Moir" userId="3d483297-4083-43f8-84f2-e3629a17ffb1" providerId="ADAL" clId="{21539D96-6166-4AD3-96D1-8C455224D850}" dt="2024-06-02T21:06:09.461" v="7155" actId="478"/>
          <ac:picMkLst>
            <pc:docMk/>
            <pc:sldMk cId="112072803" sldId="381"/>
            <ac:picMk id="6" creationId="{2C5B0DC4-A96C-942A-7EE1-CF38E92570A6}"/>
          </ac:picMkLst>
        </pc:picChg>
        <pc:picChg chg="add mod ord">
          <ac:chgData name="Mrs Moir" userId="3d483297-4083-43f8-84f2-e3629a17ffb1" providerId="ADAL" clId="{21539D96-6166-4AD3-96D1-8C455224D850}" dt="2024-06-02T21:11:02.021" v="7173" actId="1076"/>
          <ac:picMkLst>
            <pc:docMk/>
            <pc:sldMk cId="112072803" sldId="381"/>
            <ac:picMk id="9" creationId="{E0CF3AC3-5A75-2645-FCD2-DADE3BEF48FF}"/>
          </ac:picMkLst>
        </pc:picChg>
        <pc:picChg chg="add mod ord">
          <ac:chgData name="Mrs Moir" userId="3d483297-4083-43f8-84f2-e3629a17ffb1" providerId="ADAL" clId="{21539D96-6166-4AD3-96D1-8C455224D850}" dt="2024-06-02T21:11:29.915" v="7178" actId="1076"/>
          <ac:picMkLst>
            <pc:docMk/>
            <pc:sldMk cId="112072803" sldId="381"/>
            <ac:picMk id="10" creationId="{64C7C525-BE8B-75C8-3A90-72227AA31E0C}"/>
          </ac:picMkLst>
        </pc:picChg>
        <pc:picChg chg="add mod">
          <ac:chgData name="Mrs Moir" userId="3d483297-4083-43f8-84f2-e3629a17ffb1" providerId="ADAL" clId="{21539D96-6166-4AD3-96D1-8C455224D850}" dt="2024-06-02T21:10:54.236" v="7172" actId="1076"/>
          <ac:picMkLst>
            <pc:docMk/>
            <pc:sldMk cId="112072803" sldId="381"/>
            <ac:picMk id="11" creationId="{5F975E65-8E05-8CFC-AEF5-430F8BD37DC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EE8B12-3A96-4EF0-9FD2-0C44C1AF391C}"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78078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E8B12-3A96-4EF0-9FD2-0C44C1AF391C}"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310485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E8B12-3A96-4EF0-9FD2-0C44C1AF391C}"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290785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EE8B12-3A96-4EF0-9FD2-0C44C1AF391C}"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46964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E8B12-3A96-4EF0-9FD2-0C44C1AF391C}" type="datetimeFigureOut">
              <a:rPr lang="en-GB" smtClean="0"/>
              <a:t>29/08/2024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363737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EE8B12-3A96-4EF0-9FD2-0C44C1AF391C}" type="datetimeFigureOut">
              <a:rPr lang="en-GB" smtClean="0"/>
              <a:t>29/08/2024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230378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EE8B12-3A96-4EF0-9FD2-0C44C1AF391C}" type="datetimeFigureOut">
              <a:rPr lang="en-GB" smtClean="0"/>
              <a:t>29/08/2024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2879848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EE8B12-3A96-4EF0-9FD2-0C44C1AF391C}" type="datetimeFigureOut">
              <a:rPr lang="en-GB" smtClean="0"/>
              <a:t>29/08/2024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373100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E8B12-3A96-4EF0-9FD2-0C44C1AF391C}" type="datetimeFigureOut">
              <a:rPr lang="en-GB" smtClean="0"/>
              <a:t>29/08/2024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74792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EE8B12-3A96-4EF0-9FD2-0C44C1AF391C}" type="datetimeFigureOut">
              <a:rPr lang="en-GB" smtClean="0"/>
              <a:t>29/08/2024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319443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EE8B12-3A96-4EF0-9FD2-0C44C1AF391C}" type="datetimeFigureOut">
              <a:rPr lang="en-GB" smtClean="0"/>
              <a:t>29/08/2024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F4EBC6-6CF0-48C7-BF6C-7F4C31357AC2}" type="slidenum">
              <a:rPr lang="en-GB" smtClean="0"/>
              <a:t>‹#›</a:t>
            </a:fld>
            <a:endParaRPr lang="en-GB"/>
          </a:p>
        </p:txBody>
      </p:sp>
    </p:spTree>
    <p:extLst>
      <p:ext uri="{BB962C8B-B14F-4D97-AF65-F5344CB8AC3E}">
        <p14:creationId xmlns:p14="http://schemas.microsoft.com/office/powerpoint/2010/main" val="59119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E8B12-3A96-4EF0-9FD2-0C44C1AF391C}" type="datetimeFigureOut">
              <a:rPr lang="en-GB" smtClean="0"/>
              <a:t>29/08/2024</a:t>
            </a:fld>
            <a:endParaRPr lang="en-GB"/>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4EBC6-6CF0-48C7-BF6C-7F4C31357AC2}" type="slidenum">
              <a:rPr lang="en-GB" smtClean="0"/>
              <a:t>‹#›</a:t>
            </a:fld>
            <a:endParaRPr lang="en-GB"/>
          </a:p>
        </p:txBody>
      </p:sp>
    </p:spTree>
    <p:extLst>
      <p:ext uri="{BB962C8B-B14F-4D97-AF65-F5344CB8AC3E}">
        <p14:creationId xmlns:p14="http://schemas.microsoft.com/office/powerpoint/2010/main" val="815966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7.wdp"/><Relationship Id="rId3" Type="http://schemas.openxmlformats.org/officeDocument/2006/relationships/image" Target="../media/image2.png"/><Relationship Id="rId7" Type="http://schemas.microsoft.com/office/2007/relationships/hdphoto" Target="../media/hdphoto3.wdp"/><Relationship Id="rId12" Type="http://schemas.openxmlformats.org/officeDocument/2006/relationships/image" Target="../media/image12.png"/><Relationship Id="rId17" Type="http://schemas.microsoft.com/office/2007/relationships/hdphoto" Target="../media/hdphoto12.wdp"/><Relationship Id="rId2" Type="http://schemas.openxmlformats.org/officeDocument/2006/relationships/image" Target="../media/image7.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4.wdp"/><Relationship Id="rId5" Type="http://schemas.microsoft.com/office/2007/relationships/hdphoto" Target="../media/hdphoto2.wdp"/><Relationship Id="rId15" Type="http://schemas.microsoft.com/office/2007/relationships/hdphoto" Target="../media/hdphoto6.wdp"/><Relationship Id="rId10" Type="http://schemas.openxmlformats.org/officeDocument/2006/relationships/image" Target="../media/image9.png"/><Relationship Id="rId4" Type="http://schemas.openxmlformats.org/officeDocument/2006/relationships/image" Target="../media/image3.png"/><Relationship Id="rId9" Type="http://schemas.microsoft.com/office/2007/relationships/hdphoto" Target="../media/hdphoto5.wdp"/><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3.wdp"/><Relationship Id="rId3" Type="http://schemas.openxmlformats.org/officeDocument/2006/relationships/image" Target="../media/image5.jpg"/><Relationship Id="rId7" Type="http://schemas.microsoft.com/office/2007/relationships/hdphoto" Target="../media/hdphoto4.wdp"/><Relationship Id="rId12"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27.png"/><Relationship Id="rId11" Type="http://schemas.microsoft.com/office/2007/relationships/hdphoto" Target="../media/hdphoto5.wdp"/><Relationship Id="rId5" Type="http://schemas.microsoft.com/office/2007/relationships/hdphoto" Target="../media/hdphoto7.wdp"/><Relationship Id="rId15" Type="http://schemas.microsoft.com/office/2007/relationships/hdphoto" Target="../media/hdphoto13.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6.wdp"/><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3" Type="http://schemas.openxmlformats.org/officeDocument/2006/relationships/image" Target="../media/image2.png"/><Relationship Id="rId7" Type="http://schemas.microsoft.com/office/2007/relationships/hdphoto" Target="../media/hdphoto3.wdp"/><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5.png"/><Relationship Id="rId5" Type="http://schemas.openxmlformats.org/officeDocument/2006/relationships/image" Target="../media/image8.png"/><Relationship Id="rId10" Type="http://schemas.microsoft.com/office/2007/relationships/hdphoto" Target="../media/hdphoto8.wdp"/><Relationship Id="rId4" Type="http://schemas.microsoft.com/office/2007/relationships/hdphoto" Target="../media/hdphoto2.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7.wdp"/><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4.png"/><Relationship Id="rId10" Type="http://schemas.microsoft.com/office/2007/relationships/hdphoto" Target="../media/hdphoto9.wdp"/><Relationship Id="rId4" Type="http://schemas.microsoft.com/office/2007/relationships/hdphoto" Target="../media/hdphoto2.wdp"/><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7.wdp"/><Relationship Id="rId10"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png"/><Relationship Id="rId4" Type="http://schemas.microsoft.com/office/2007/relationships/hdphoto" Target="../media/hdphoto10.wdp"/><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1.wdp"/><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5000">
              <a:schemeClr val="accent6">
                <a:lumMod val="40000"/>
                <a:lumOff val="60000"/>
              </a:schemeClr>
            </a:gs>
            <a:gs pos="72000">
              <a:schemeClr val="accent6">
                <a:lumMod val="60000"/>
                <a:lumOff val="40000"/>
              </a:schemeClr>
            </a:gs>
            <a:gs pos="100000">
              <a:srgbClr val="92D050"/>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AEF73E-C7B2-017C-FD31-80BD66A5A7F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717" b="98712" l="1438" r="99042">
                        <a14:foregroundMark x1="27002" y1="19762" x2="30883" y2="22353"/>
                        <a14:foregroundMark x1="2556" y1="3433" x2="21857" y2="16325"/>
                        <a14:foregroundMark x1="31150" y1="22532" x2="35463" y2="23820"/>
                        <a14:foregroundMark x1="27796" y1="10944" x2="58307" y2="7940"/>
                        <a14:foregroundMark x1="7987" y1="3433" x2="25399" y2="2361"/>
                        <a14:foregroundMark x1="25399" y1="2361" x2="33706" y2="3433"/>
                        <a14:foregroundMark x1="33706" y1="3433" x2="17572" y2="4936"/>
                        <a14:foregroundMark x1="17572" y1="4936" x2="17093" y2="8369"/>
                        <a14:foregroundMark x1="1438" y1="2575" x2="7827" y2="15665"/>
                        <a14:foregroundMark x1="7827" y1="15665" x2="6709" y2="26824"/>
                        <a14:foregroundMark x1="6709" y1="26824" x2="9425" y2="36266"/>
                        <a14:foregroundMark x1="9425" y1="36266" x2="8626" y2="37339"/>
                        <a14:foregroundMark x1="15335" y1="15021" x2="4952" y2="43991"/>
                        <a14:foregroundMark x1="4952" y1="43991" x2="2875" y2="57082"/>
                        <a14:foregroundMark x1="2875" y1="10730" x2="3514" y2="65021"/>
                        <a14:foregroundMark x1="21725" y1="22747" x2="13898" y2="30472"/>
                        <a14:foregroundMark x1="13898" y1="30472" x2="6869" y2="44635"/>
                        <a14:foregroundMark x1="6869" y1="44635" x2="6709" y2="63305"/>
                        <a14:foregroundMark x1="15495" y1="33262" x2="8786" y2="53863"/>
                        <a14:foregroundMark x1="21086" y1="11373" x2="27955" y2="15880"/>
                        <a14:foregroundMark x1="27955" y1="15880" x2="28275" y2="15880"/>
                        <a14:foregroundMark x1="29712" y1="14592" x2="40575" y2="12876"/>
                        <a14:foregroundMark x1="36741" y1="1717" x2="56550" y2="6009"/>
                        <a14:foregroundMark x1="39457" y1="20386" x2="45208" y2="10730"/>
                        <a14:foregroundMark x1="45208" y1="10730" x2="45687" y2="9227"/>
                        <a14:foregroundMark x1="33546" y1="24249" x2="41214" y2="25107"/>
                        <a14:foregroundMark x1="42652" y1="24249" x2="49521" y2="22532"/>
                        <a14:foregroundMark x1="49521" y1="22532" x2="51917" y2="21030"/>
                        <a14:foregroundMark x1="53834" y1="18240" x2="67093" y2="6009"/>
                        <a14:foregroundMark x1="72524" y1="4721" x2="88658" y2="11159"/>
                        <a14:foregroundMark x1="88658" y1="11159" x2="91693" y2="15880"/>
                        <a14:foregroundMark x1="84665" y1="4292" x2="60863" y2="9227"/>
                        <a14:foregroundMark x1="60703" y1="13305" x2="73163" y2="15236"/>
                        <a14:foregroundMark x1="73163" y1="15236" x2="74441" y2="14807"/>
                        <a14:foregroundMark x1="60064" y1="20815" x2="75080" y2="19099"/>
                        <a14:foregroundMark x1="87774" y1="20815" x2="95367" y2="27682"/>
                        <a14:foregroundMark x1="79233" y1="13090" x2="87774" y2="20815"/>
                        <a14:foregroundMark x1="95367" y1="27682" x2="95048" y2="36695"/>
                        <a14:foregroundMark x1="94249" y1="2361" x2="95527" y2="44206"/>
                        <a14:foregroundMark x1="97764" y1="8369" x2="93131" y2="63519"/>
                        <a14:foregroundMark x1="93131" y1="63519" x2="95048" y2="79614"/>
                        <a14:foregroundMark x1="99201" y1="30258" x2="95687" y2="75751"/>
                        <a14:foregroundMark x1="95687" y1="75751" x2="96965" y2="87768"/>
                        <a14:foregroundMark x1="75559" y1="84549" x2="73482" y2="87339"/>
                        <a14:foregroundMark x1="76677" y1="83047" x2="76517" y2="83262"/>
                        <a14:foregroundMark x1="91214" y1="63519" x2="76996" y2="82618"/>
                        <a14:foregroundMark x1="73482" y1="87339" x2="73323" y2="87339"/>
                        <a14:foregroundMark x1="61502" y1="87768" x2="81949" y2="90343"/>
                        <a14:foregroundMark x1="81949" y1="90343" x2="88339" y2="86910"/>
                        <a14:foregroundMark x1="90096" y1="78541" x2="90735" y2="91845"/>
                        <a14:foregroundMark x1="90735" y1="91845" x2="91534" y2="93133"/>
                        <a14:foregroundMark x1="99201" y1="88627" x2="87859" y2="97854"/>
                        <a14:foregroundMark x1="87859" y1="97854" x2="70288" y2="98712"/>
                        <a14:foregroundMark x1="97284" y1="95708" x2="98722" y2="98498"/>
                        <a14:foregroundMark x1="64856" y1="96781" x2="43450" y2="93991"/>
                        <a14:foregroundMark x1="38978" y1="94421" x2="16294" y2="88841"/>
                        <a14:foregroundMark x1="38498" y1="82618" x2="17572" y2="83262"/>
                        <a14:foregroundMark x1="6390" y1="64592" x2="9904" y2="87124"/>
                        <a14:foregroundMark x1="2396" y1="74249" x2="3674" y2="95279"/>
                        <a14:foregroundMark x1="3674" y1="95279" x2="3834" y2="95923"/>
                        <a14:foregroundMark x1="6390" y1="95923" x2="20927" y2="97210"/>
                        <a14:foregroundMark x1="24441" y1="77682" x2="29553" y2="78326"/>
                        <a14:foregroundMark x1="21565" y1="71674" x2="21565" y2="71674"/>
                        <a14:foregroundMark x1="21725" y1="70386" x2="21725" y2="70386"/>
                        <a14:foregroundMark x1="80671" y1="2146" x2="88978" y2="3004"/>
                        <a14:foregroundMark x1="88978" y1="3004" x2="89617" y2="4077"/>
                        <a14:foregroundMark x1="89931" y1="30043" x2="93291" y2="41416"/>
                        <a14:foregroundMark x1="89297" y1="27897" x2="89931" y2="30043"/>
                        <a14:foregroundMark x1="93291" y1="41416" x2="93930" y2="41845"/>
                        <a14:foregroundMark x1="80511" y1="29185" x2="81789" y2="29399"/>
                        <a14:foregroundMark x1="79712" y1="33691" x2="79712" y2="33691"/>
                        <a14:foregroundMark x1="46486" y1="75107" x2="46486" y2="75107"/>
                        <a14:foregroundMark x1="48083" y1="78112" x2="48243" y2="78541"/>
                        <a14:foregroundMark x1="47923" y1="77682" x2="48083" y2="78112"/>
                        <a14:foregroundMark x1="47444" y1="76395" x2="47923" y2="77682"/>
                        <a14:backgroundMark x1="28115" y1="44635" x2="53035" y2="49142"/>
                        <a14:backgroundMark x1="53994" y1="40773" x2="38498" y2="49785"/>
                        <a14:backgroundMark x1="38498" y1="49785" x2="49042" y2="54721"/>
                        <a14:backgroundMark x1="49042" y1="54721" x2="52875" y2="43991"/>
                        <a14:backgroundMark x1="52875" y1="43991" x2="51917" y2="43348"/>
                        <a14:backgroundMark x1="55112" y1="24034" x2="44089" y2="34549"/>
                        <a14:backgroundMark x1="44089" y1="34549" x2="26358" y2="39270"/>
                        <a14:backgroundMark x1="26358" y1="39270" x2="21885" y2="43348"/>
                        <a14:backgroundMark x1="21565" y1="40129" x2="19489" y2="48927"/>
                        <a14:backgroundMark x1="19489" y1="48927" x2="26358" y2="63734"/>
                        <a14:backgroundMark x1="26358" y1="63734" x2="32268" y2="64592"/>
                        <a14:backgroundMark x1="48083" y1="56223" x2="63738" y2="60086"/>
                        <a14:backgroundMark x1="63738" y1="60086" x2="78275" y2="51502"/>
                        <a14:backgroundMark x1="78275" y1="51502" x2="69329" y2="37983"/>
                        <a14:backgroundMark x1="69329" y1="37983" x2="49840" y2="40129"/>
                        <a14:backgroundMark x1="24563" y1="18539" x2="24601" y2="19313"/>
                        <a14:backgroundMark x1="32428" y1="18884" x2="37220" y2="18240"/>
                        <a14:backgroundMark x1="26905" y1="18771" x2="27157" y2="18884"/>
                        <a14:backgroundMark x1="26198" y1="18455" x2="26641" y2="18653"/>
                        <a14:backgroundMark x1="26997" y1="19742" x2="26677" y2="19099"/>
                        <a14:backgroundMark x1="17252" y1="48927" x2="27157" y2="59442"/>
                        <a14:backgroundMark x1="27157" y1="59442" x2="40415" y2="66738"/>
                        <a14:backgroundMark x1="40415" y1="66738" x2="44409" y2="65021"/>
                        <a14:backgroundMark x1="45527" y1="19957" x2="45527" y2="19957"/>
                        <a14:backgroundMark x1="48243" y1="18670" x2="48243" y2="18670"/>
                        <a14:backgroundMark x1="45847" y1="76180" x2="45847" y2="76180"/>
                        <a14:backgroundMark x1="66454" y1="82403" x2="66454" y2="82403"/>
                        <a14:backgroundMark x1="76358" y1="83262" x2="76358" y2="83262"/>
                        <a14:backgroundMark x1="76198" y1="82833" x2="76198" y2="82833"/>
                        <a14:backgroundMark x1="76038" y1="84549" x2="76038" y2="84549"/>
                        <a14:backgroundMark x1="77157" y1="82833" x2="77157" y2="82833"/>
                        <a14:backgroundMark x1="73962" y1="81545" x2="73962" y2="81545"/>
                        <a14:backgroundMark x1="76677" y1="82618" x2="76677" y2="82618"/>
                        <a14:backgroundMark x1="75879" y1="84120" x2="75879" y2="84549"/>
                        <a14:backgroundMark x1="54952" y1="81330" x2="56070" y2="80258"/>
                        <a14:backgroundMark x1="51438" y1="81974" x2="52077" y2="82189"/>
                        <a14:backgroundMark x1="16773" y1="78112" x2="16773" y2="76609"/>
                        <a14:backgroundMark x1="81470" y1="23176" x2="80831" y2="24893"/>
                        <a14:backgroundMark x1="83706" y1="24678" x2="83706" y2="25322"/>
                        <a14:backgroundMark x1="85304" y1="20815" x2="85304" y2="20815"/>
                        <a14:backgroundMark x1="61661" y1="82403" x2="61661" y2="82403"/>
                        <a14:backgroundMark x1="56550" y1="79614" x2="56550" y2="79614"/>
                        <a14:backgroundMark x1="47284" y1="77682" x2="47284" y2="77682"/>
                        <a14:backgroundMark x1="47764" y1="78112" x2="47764" y2="78112"/>
                        <a14:backgroundMark x1="42013" y1="77468" x2="42013" y2="77468"/>
                        <a14:backgroundMark x1="45367" y1="81116" x2="45367" y2="81116"/>
                        <a14:backgroundMark x1="44728" y1="78755" x2="44728" y2="78755"/>
                        <a14:backgroundMark x1="50000" y1="82618" x2="50000" y2="82618"/>
                        <a14:backgroundMark x1="12460" y1="74249" x2="12460" y2="74249"/>
                        <a14:backgroundMark x1="13578" y1="70601" x2="13578" y2="70601"/>
                        <a14:backgroundMark x1="14058" y1="70601" x2="14058" y2="70601"/>
                        <a14:backgroundMark x1="76837" y1="82618" x2="76837" y2="83047"/>
                        <a14:backgroundMark x1="75879" y1="83906" x2="76518" y2="83047"/>
                        <a14:backgroundMark x1="75719" y1="84549" x2="75719" y2="84549"/>
                        <a14:backgroundMark x1="87859" y1="26180" x2="87859" y2="26180"/>
                        <a14:backgroundMark x1="86741" y1="30043" x2="86741" y2="30043"/>
                      </a14:backgroundRemoval>
                    </a14:imgEffect>
                  </a14:imgLayer>
                </a14:imgProps>
              </a:ext>
            </a:extLst>
          </a:blip>
          <a:stretch>
            <a:fillRect/>
          </a:stretch>
        </p:blipFill>
        <p:spPr>
          <a:xfrm>
            <a:off x="661736" y="963937"/>
            <a:ext cx="7820528" cy="5481720"/>
          </a:xfrm>
          <a:prstGeom prst="rect">
            <a:avLst/>
          </a:prstGeom>
          <a:effectLst>
            <a:softEdge rad="38100"/>
          </a:effectLst>
        </p:spPr>
      </p:pic>
      <p:sp>
        <p:nvSpPr>
          <p:cNvPr id="7" name="TextBox 6">
            <a:extLst>
              <a:ext uri="{FF2B5EF4-FFF2-40B4-BE49-F238E27FC236}">
                <a16:creationId xmlns:a16="http://schemas.microsoft.com/office/drawing/2014/main" id="{33F291DD-DE72-63C2-A254-073904D284F4}"/>
              </a:ext>
            </a:extLst>
          </p:cNvPr>
          <p:cNvSpPr txBox="1"/>
          <p:nvPr/>
        </p:nvSpPr>
        <p:spPr>
          <a:xfrm>
            <a:off x="2800542" y="4470796"/>
            <a:ext cx="3680260" cy="430275"/>
          </a:xfrm>
          <a:prstGeom prst="rect">
            <a:avLst/>
          </a:prstGeom>
          <a:noFill/>
        </p:spPr>
        <p:txBody>
          <a:bodyPr wrap="none" rtlCol="0">
            <a:spAutoFit/>
          </a:bodyPr>
          <a:lstStyle/>
          <a:p>
            <a:pPr algn="ctr"/>
            <a:r>
              <a:rPr lang="en-GB" sz="2400" dirty="0">
                <a:solidFill>
                  <a:srgbClr val="FB5E40"/>
                </a:solidFill>
                <a:latin typeface="Berlin Sans FB" panose="020E0602020502020306" pitchFamily="34" charset="0"/>
              </a:rPr>
              <a:t>Barnaby the Resilient Badger</a:t>
            </a:r>
          </a:p>
        </p:txBody>
      </p:sp>
      <p:grpSp>
        <p:nvGrpSpPr>
          <p:cNvPr id="11" name="Group 10">
            <a:extLst>
              <a:ext uri="{FF2B5EF4-FFF2-40B4-BE49-F238E27FC236}">
                <a16:creationId xmlns:a16="http://schemas.microsoft.com/office/drawing/2014/main" id="{6C6F4945-A4FB-9777-1B3B-7E32E2EF2494}"/>
              </a:ext>
            </a:extLst>
          </p:cNvPr>
          <p:cNvGrpSpPr/>
          <p:nvPr/>
        </p:nvGrpSpPr>
        <p:grpSpPr>
          <a:xfrm>
            <a:off x="2628721" y="2719640"/>
            <a:ext cx="3828256" cy="1751156"/>
            <a:chOff x="2546793" y="2646930"/>
            <a:chExt cx="3858163" cy="1837141"/>
          </a:xfrm>
        </p:grpSpPr>
        <p:pic>
          <p:nvPicPr>
            <p:cNvPr id="3" name="Picture 2">
              <a:extLst>
                <a:ext uri="{FF2B5EF4-FFF2-40B4-BE49-F238E27FC236}">
                  <a16:creationId xmlns:a16="http://schemas.microsoft.com/office/drawing/2014/main" id="{7DE2FFFD-D727-4C17-A31C-7A3C1B28F02C}"/>
                </a:ext>
              </a:extLst>
            </p:cNvPr>
            <p:cNvPicPr>
              <a:picLocks noChangeAspect="1"/>
            </p:cNvPicPr>
            <p:nvPr/>
          </p:nvPicPr>
          <p:blipFill>
            <a:blip r:embed="rId4"/>
            <a:stretch>
              <a:fillRect/>
            </a:stretch>
          </p:blipFill>
          <p:spPr>
            <a:xfrm>
              <a:off x="2546793" y="2646930"/>
              <a:ext cx="3555427" cy="1837141"/>
            </a:xfrm>
            <a:prstGeom prst="rect">
              <a:avLst/>
            </a:prstGeom>
          </p:spPr>
        </p:pic>
        <p:sp>
          <p:nvSpPr>
            <p:cNvPr id="9" name="Isosceles Triangle 8">
              <a:extLst>
                <a:ext uri="{FF2B5EF4-FFF2-40B4-BE49-F238E27FC236}">
                  <a16:creationId xmlns:a16="http://schemas.microsoft.com/office/drawing/2014/main" id="{26116839-0546-32A4-3768-74BE5A64072E}"/>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2BE8A4C4-52A8-7E8D-32A9-5254008EEF58}"/>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E755CED6-09E3-9287-70CF-38652532BB9A}"/>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a:off x="7667281" y="5747657"/>
            <a:ext cx="706250" cy="587829"/>
          </a:xfrm>
          <a:prstGeom prst="rect">
            <a:avLst/>
          </a:prstGeom>
        </p:spPr>
      </p:pic>
      <p:grpSp>
        <p:nvGrpSpPr>
          <p:cNvPr id="19" name="Group 18">
            <a:extLst>
              <a:ext uri="{FF2B5EF4-FFF2-40B4-BE49-F238E27FC236}">
                <a16:creationId xmlns:a16="http://schemas.microsoft.com/office/drawing/2014/main" id="{8D6F7E94-3786-6144-0CB1-AF9297E85B80}"/>
              </a:ext>
            </a:extLst>
          </p:cNvPr>
          <p:cNvGrpSpPr/>
          <p:nvPr/>
        </p:nvGrpSpPr>
        <p:grpSpPr>
          <a:xfrm>
            <a:off x="175801" y="112166"/>
            <a:ext cx="8687431" cy="778772"/>
            <a:chOff x="175801" y="-18466"/>
            <a:chExt cx="8687431" cy="778772"/>
          </a:xfrm>
        </p:grpSpPr>
        <p:sp>
          <p:nvSpPr>
            <p:cNvPr id="5" name="TextBox 4">
              <a:extLst>
                <a:ext uri="{FF2B5EF4-FFF2-40B4-BE49-F238E27FC236}">
                  <a16:creationId xmlns:a16="http://schemas.microsoft.com/office/drawing/2014/main" id="{88134D77-A226-FC03-4F33-FA413C20064B}"/>
                </a:ext>
              </a:extLst>
            </p:cNvPr>
            <p:cNvSpPr txBox="1"/>
            <p:nvPr/>
          </p:nvSpPr>
          <p:spPr>
            <a:xfrm>
              <a:off x="175801" y="129852"/>
              <a:ext cx="1074430" cy="584775"/>
            </a:xfrm>
            <a:prstGeom prst="rect">
              <a:avLst/>
            </a:prstGeom>
            <a:noFill/>
          </p:spPr>
          <p:txBody>
            <a:bodyPr wrap="square" rtlCol="0">
              <a:spAutoFit/>
            </a:bodyPr>
            <a:lstStyle/>
            <a:p>
              <a:pPr algn="ctr"/>
              <a:r>
                <a:rPr lang="en-GB" sz="3200" dirty="0">
                  <a:solidFill>
                    <a:srgbClr val="C00000"/>
                  </a:solidFill>
                  <a:latin typeface="Abadi" panose="020B0604020104020204" pitchFamily="34" charset="0"/>
                </a:rPr>
                <a:t>The</a:t>
              </a:r>
              <a:endParaRPr lang="en-GB" sz="3600" dirty="0">
                <a:solidFill>
                  <a:srgbClr val="C00000"/>
                </a:solidFill>
                <a:latin typeface="Abadi" panose="020B0604020104020204" pitchFamily="34" charset="0"/>
              </a:endParaRPr>
            </a:p>
          </p:txBody>
        </p:sp>
        <p:sp>
          <p:nvSpPr>
            <p:cNvPr id="8" name="TextBox 7">
              <a:extLst>
                <a:ext uri="{FF2B5EF4-FFF2-40B4-BE49-F238E27FC236}">
                  <a16:creationId xmlns:a16="http://schemas.microsoft.com/office/drawing/2014/main" id="{9DEA43C4-94AF-D261-1C3E-730A57192BFC}"/>
                </a:ext>
              </a:extLst>
            </p:cNvPr>
            <p:cNvSpPr txBox="1"/>
            <p:nvPr/>
          </p:nvSpPr>
          <p:spPr>
            <a:xfrm>
              <a:off x="1070162" y="-9135"/>
              <a:ext cx="2380780" cy="769441"/>
            </a:xfrm>
            <a:prstGeom prst="rect">
              <a:avLst/>
            </a:prstGeom>
            <a:noFill/>
          </p:spPr>
          <p:txBody>
            <a:bodyPr wrap="none" rtlCol="0">
              <a:spAutoFit/>
            </a:bodyPr>
            <a:lstStyle/>
            <a:p>
              <a:r>
                <a:rPr lang="en-GB" sz="4400" b="1" dirty="0">
                  <a:ln w="19050">
                    <a:solidFill>
                      <a:schemeClr val="accent2">
                        <a:lumMod val="50000"/>
                      </a:schemeClr>
                    </a:solidFill>
                  </a:ln>
                  <a:blipFill>
                    <a:blip r:embed="rId7"/>
                    <a:stretch>
                      <a:fillRect/>
                    </a:stretch>
                  </a:blipFill>
                  <a:latin typeface="Jokerman" panose="04090605060D06020702" pitchFamily="82" charset="0"/>
                </a:rPr>
                <a:t>Animals</a:t>
              </a:r>
            </a:p>
          </p:txBody>
        </p:sp>
        <p:sp>
          <p:nvSpPr>
            <p:cNvPr id="12" name="Text Box 15">
              <a:extLst>
                <a:ext uri="{FF2B5EF4-FFF2-40B4-BE49-F238E27FC236}">
                  <a16:creationId xmlns:a16="http://schemas.microsoft.com/office/drawing/2014/main" id="{BBCE245C-5144-B971-F1F3-1C6F3C99265F}"/>
                </a:ext>
              </a:extLst>
            </p:cNvPr>
            <p:cNvSpPr txBox="1">
              <a:spLocks noChangeArrowheads="1"/>
            </p:cNvSpPr>
            <p:nvPr/>
          </p:nvSpPr>
          <p:spPr bwMode="auto">
            <a:xfrm>
              <a:off x="3717268" y="-18466"/>
              <a:ext cx="3041651" cy="696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lang="en-GB" altLang="en-US" sz="4400" b="1" dirty="0">
                  <a:ln w="19050">
                    <a:solidFill>
                      <a:sysClr val="windowText" lastClr="000000"/>
                    </a:solidFill>
                  </a:ln>
                  <a:solidFill>
                    <a:srgbClr val="002060"/>
                  </a:solidFill>
                  <a:latin typeface="Berlin Sans FB" panose="020E0602020502020306" pitchFamily="34" charset="0"/>
                </a:rPr>
                <a:t>S</a:t>
              </a:r>
              <a:r>
                <a:rPr lang="en-GB" altLang="en-US" sz="4400" b="1" dirty="0">
                  <a:ln w="19050">
                    <a:solidFill>
                      <a:sysClr val="windowText" lastClr="000000"/>
                    </a:solidFill>
                  </a:ln>
                  <a:solidFill>
                    <a:srgbClr val="0070C0"/>
                  </a:solidFill>
                  <a:latin typeface="Berlin Sans FB" panose="020E0602020502020306" pitchFamily="34" charset="0"/>
                </a:rPr>
                <a:t>i</a:t>
              </a:r>
              <a:r>
                <a:rPr lang="en-GB" altLang="en-US" sz="4400" b="1" dirty="0">
                  <a:ln w="19050">
                    <a:solidFill>
                      <a:sysClr val="windowText" lastClr="000000"/>
                    </a:solidFill>
                  </a:ln>
                  <a:solidFill>
                    <a:srgbClr val="00B0F0"/>
                  </a:solidFill>
                  <a:latin typeface="Berlin Sans FB" panose="020E0602020502020306" pitchFamily="34" charset="0"/>
                </a:rPr>
                <a:t>l</a:t>
              </a:r>
              <a:r>
                <a:rPr lang="en-GB" altLang="en-US" sz="4400" b="1" dirty="0">
                  <a:ln w="19050">
                    <a:solidFill>
                      <a:sysClr val="windowText" lastClr="000000"/>
                    </a:solidFill>
                  </a:ln>
                  <a:solidFill>
                    <a:srgbClr val="002060"/>
                  </a:solidFill>
                  <a:latin typeface="Berlin Sans FB" panose="020E0602020502020306" pitchFamily="34" charset="0"/>
                </a:rPr>
                <a:t>c</a:t>
              </a:r>
              <a:r>
                <a:rPr lang="en-GB" altLang="en-US" sz="4400" b="1" dirty="0">
                  <a:ln w="19050">
                    <a:solidFill>
                      <a:sysClr val="windowText" lastClr="000000"/>
                    </a:solidFill>
                  </a:ln>
                  <a:solidFill>
                    <a:srgbClr val="0070C0"/>
                  </a:solidFill>
                  <a:latin typeface="Berlin Sans FB" panose="020E0602020502020306" pitchFamily="34" charset="0"/>
                </a:rPr>
                <a:t>h</a:t>
              </a:r>
              <a:r>
                <a:rPr lang="en-GB" altLang="en-US" sz="4400" b="1" dirty="0">
                  <a:ln w="19050">
                    <a:solidFill>
                      <a:sysClr val="windowText" lastClr="000000"/>
                    </a:solidFill>
                  </a:ln>
                  <a:solidFill>
                    <a:srgbClr val="00B0F0"/>
                  </a:solidFill>
                  <a:latin typeface="Berlin Sans FB" panose="020E0602020502020306" pitchFamily="34" charset="0"/>
                </a:rPr>
                <a:t>e</a:t>
              </a:r>
              <a:r>
                <a:rPr kumimoji="0" lang="en-GB" altLang="en-US" sz="4400" b="1" i="0" u="none" strike="noStrike" cap="none" normalizeH="0" baseline="0" dirty="0">
                  <a:ln w="19050">
                    <a:solidFill>
                      <a:sysClr val="windowText" lastClr="000000"/>
                    </a:solidFill>
                  </a:ln>
                  <a:solidFill>
                    <a:srgbClr val="002060"/>
                  </a:solidFill>
                  <a:effectLst/>
                  <a:latin typeface="Berlin Sans FB" panose="020E0602020502020306" pitchFamily="34" charset="0"/>
                </a:rPr>
                <a:t>s</a:t>
              </a:r>
              <a:r>
                <a:rPr lang="en-GB" altLang="en-US" sz="4400" b="1" dirty="0">
                  <a:ln w="19050">
                    <a:solidFill>
                      <a:sysClr val="windowText" lastClr="000000"/>
                    </a:solidFill>
                  </a:ln>
                  <a:solidFill>
                    <a:srgbClr val="0070C0"/>
                  </a:solidFill>
                  <a:latin typeface="Berlin Sans FB" panose="020E0602020502020306" pitchFamily="34" charset="0"/>
                </a:rPr>
                <a:t>t</a:t>
              </a:r>
              <a:r>
                <a:rPr lang="en-GB" altLang="en-US" sz="4400" b="1" dirty="0">
                  <a:ln w="19050">
                    <a:solidFill>
                      <a:sysClr val="windowText" lastClr="000000"/>
                    </a:solidFill>
                  </a:ln>
                  <a:solidFill>
                    <a:srgbClr val="00B0F0"/>
                  </a:solidFill>
                  <a:latin typeface="Berlin Sans FB" panose="020E0602020502020306" pitchFamily="34" charset="0"/>
                </a:rPr>
                <a:t>e</a:t>
              </a:r>
              <a:r>
                <a:rPr lang="en-GB" altLang="en-US" sz="4400" b="1" dirty="0">
                  <a:ln w="19050">
                    <a:solidFill>
                      <a:sysClr val="windowText" lastClr="000000"/>
                    </a:solidFill>
                  </a:ln>
                  <a:solidFill>
                    <a:srgbClr val="002060"/>
                  </a:solidFill>
                  <a:latin typeface="Berlin Sans FB" panose="020E0602020502020306" pitchFamily="34" charset="0"/>
                </a:rPr>
                <a:t>r</a:t>
              </a:r>
              <a:endParaRPr kumimoji="0" lang="en-US" altLang="en-US" b="0" i="0" u="none" strike="noStrike" cap="none" normalizeH="0" baseline="0" dirty="0">
                <a:ln w="19050">
                  <a:solidFill>
                    <a:sysClr val="windowText" lastClr="000000"/>
                  </a:solid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7FFD5955-8EE8-F33A-1D63-66589A1B007D}"/>
                </a:ext>
              </a:extLst>
            </p:cNvPr>
            <p:cNvSpPr txBox="1"/>
            <p:nvPr/>
          </p:nvSpPr>
          <p:spPr>
            <a:xfrm>
              <a:off x="3084059" y="133885"/>
              <a:ext cx="1074430" cy="584775"/>
            </a:xfrm>
            <a:prstGeom prst="rect">
              <a:avLst/>
            </a:prstGeom>
            <a:noFill/>
          </p:spPr>
          <p:txBody>
            <a:bodyPr wrap="square" rtlCol="0">
              <a:spAutoFit/>
            </a:bodyPr>
            <a:lstStyle/>
            <a:p>
              <a:pPr algn="ctr"/>
              <a:r>
                <a:rPr lang="en-GB" sz="3200" dirty="0">
                  <a:solidFill>
                    <a:schemeClr val="accent4">
                      <a:lumMod val="75000"/>
                    </a:schemeClr>
                  </a:solidFill>
                  <a:latin typeface="Abadi" panose="020B0604020104020204" pitchFamily="34" charset="0"/>
                </a:rPr>
                <a:t>of</a:t>
              </a:r>
              <a:endParaRPr lang="en-GB" sz="3600" dirty="0">
                <a:solidFill>
                  <a:schemeClr val="accent4">
                    <a:lumMod val="75000"/>
                  </a:schemeClr>
                </a:solidFill>
                <a:latin typeface="Abadi" panose="020B0604020104020204" pitchFamily="34" charset="0"/>
              </a:endParaRPr>
            </a:p>
          </p:txBody>
        </p:sp>
        <p:sp>
          <p:nvSpPr>
            <p:cNvPr id="15" name="TextBox 14">
              <a:extLst>
                <a:ext uri="{FF2B5EF4-FFF2-40B4-BE49-F238E27FC236}">
                  <a16:creationId xmlns:a16="http://schemas.microsoft.com/office/drawing/2014/main" id="{48417C8F-C54C-5B10-BDC9-5413AB65CA69}"/>
                </a:ext>
              </a:extLst>
            </p:cNvPr>
            <p:cNvSpPr txBox="1"/>
            <p:nvPr/>
          </p:nvSpPr>
          <p:spPr>
            <a:xfrm>
              <a:off x="6644355" y="-18466"/>
              <a:ext cx="2218877" cy="769441"/>
            </a:xfrm>
            <a:prstGeom prst="rect">
              <a:avLst/>
            </a:prstGeom>
            <a:noFill/>
          </p:spPr>
          <p:txBody>
            <a:bodyPr wrap="none" rtlCol="0">
              <a:spAutoFit/>
            </a:bodyPr>
            <a:lstStyle/>
            <a:p>
              <a:r>
                <a:rPr lang="en-GB" sz="4400" dirty="0">
                  <a:ln w="19050">
                    <a:solidFill>
                      <a:schemeClr val="accent6">
                        <a:lumMod val="50000"/>
                      </a:schemeClr>
                    </a:solidFill>
                  </a:ln>
                  <a:blipFill>
                    <a:blip r:embed="rId8"/>
                    <a:stretch>
                      <a:fillRect/>
                    </a:stretch>
                  </a:blipFill>
                  <a:latin typeface="Showcard Gothic" panose="04020904020102020604" pitchFamily="82" charset="0"/>
                </a:rPr>
                <a:t>Forest</a:t>
              </a:r>
            </a:p>
          </p:txBody>
        </p:sp>
      </p:grpSp>
    </p:spTree>
    <p:extLst>
      <p:ext uri="{BB962C8B-B14F-4D97-AF65-F5344CB8AC3E}">
        <p14:creationId xmlns:p14="http://schemas.microsoft.com/office/powerpoint/2010/main" val="88854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AF2A95-B61C-335D-6311-0AEC9195DC6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E5F2411-78FB-8158-CD4A-EFE729C4E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41DF3F95-C929-D323-279A-38071EF56116}"/>
              </a:ext>
            </a:extLst>
          </p:cNvPr>
          <p:cNvPicPr>
            <a:picLocks noChangeAspect="1"/>
          </p:cNvPicPr>
          <p:nvPr/>
        </p:nvPicPr>
        <p:blipFill rotWithShape="1">
          <a:blip r:embed="rId2"/>
          <a:srcRect l="7095" r="16558"/>
          <a:stretch/>
        </p:blipFill>
        <p:spPr>
          <a:xfrm>
            <a:off x="20" y="1282"/>
            <a:ext cx="9143980" cy="6856718"/>
          </a:xfrm>
          <a:prstGeom prst="rect">
            <a:avLst/>
          </a:prstGeom>
        </p:spPr>
      </p:pic>
      <p:sp>
        <p:nvSpPr>
          <p:cNvPr id="3" name="TextBox 2">
            <a:extLst>
              <a:ext uri="{FF2B5EF4-FFF2-40B4-BE49-F238E27FC236}">
                <a16:creationId xmlns:a16="http://schemas.microsoft.com/office/drawing/2014/main" id="{0D2894A7-C281-F90F-4ED3-C6FDFCC1AC16}"/>
              </a:ext>
            </a:extLst>
          </p:cNvPr>
          <p:cNvSpPr txBox="1"/>
          <p:nvPr/>
        </p:nvSpPr>
        <p:spPr>
          <a:xfrm>
            <a:off x="173548" y="262892"/>
            <a:ext cx="5023555" cy="523220"/>
          </a:xfrm>
          <a:prstGeom prst="rect">
            <a:avLst/>
          </a:prstGeom>
          <a:noFill/>
        </p:spPr>
        <p:txBody>
          <a:bodyPr wrap="none" rtlCol="0">
            <a:spAutoFit/>
          </a:bodyPr>
          <a:lstStyle/>
          <a:p>
            <a:pPr algn="ctr"/>
            <a:r>
              <a:rPr lang="en-GB" sz="2800" b="1" dirty="0">
                <a:solidFill>
                  <a:srgbClr val="FB5E40"/>
                </a:solidFill>
                <a:latin typeface="Aptos ExtraBold" panose="020F0502020204030204" pitchFamily="34" charset="0"/>
              </a:rPr>
              <a:t>Barnaby the Resilient Badger</a:t>
            </a:r>
          </a:p>
        </p:txBody>
      </p:sp>
      <p:grpSp>
        <p:nvGrpSpPr>
          <p:cNvPr id="4" name="Group 3">
            <a:extLst>
              <a:ext uri="{FF2B5EF4-FFF2-40B4-BE49-F238E27FC236}">
                <a16:creationId xmlns:a16="http://schemas.microsoft.com/office/drawing/2014/main" id="{A8706240-23CD-6B7E-A228-4BB5E8904C8D}"/>
              </a:ext>
            </a:extLst>
          </p:cNvPr>
          <p:cNvGrpSpPr/>
          <p:nvPr/>
        </p:nvGrpSpPr>
        <p:grpSpPr>
          <a:xfrm>
            <a:off x="2803334" y="4765522"/>
            <a:ext cx="3634287" cy="1613583"/>
            <a:chOff x="2546793" y="2646930"/>
            <a:chExt cx="3858163" cy="1837141"/>
          </a:xfrm>
        </p:grpSpPr>
        <p:pic>
          <p:nvPicPr>
            <p:cNvPr id="5" name="Picture 4">
              <a:extLst>
                <a:ext uri="{FF2B5EF4-FFF2-40B4-BE49-F238E27FC236}">
                  <a16:creationId xmlns:a16="http://schemas.microsoft.com/office/drawing/2014/main" id="{2B3E6C4E-A98E-23A0-FEF2-EDC658467793}"/>
                </a:ext>
              </a:extLst>
            </p:cNvPr>
            <p:cNvPicPr>
              <a:picLocks noChangeAspect="1"/>
            </p:cNvPicPr>
            <p:nvPr/>
          </p:nvPicPr>
          <p:blipFill>
            <a:blip r:embed="rId3"/>
            <a:stretch>
              <a:fillRect/>
            </a:stretch>
          </p:blipFill>
          <p:spPr>
            <a:xfrm>
              <a:off x="2546793" y="2646930"/>
              <a:ext cx="3555427" cy="1837141"/>
            </a:xfrm>
            <a:prstGeom prst="rect">
              <a:avLst/>
            </a:prstGeom>
          </p:spPr>
        </p:pic>
        <p:sp>
          <p:nvSpPr>
            <p:cNvPr id="6" name="Isosceles Triangle 5">
              <a:extLst>
                <a:ext uri="{FF2B5EF4-FFF2-40B4-BE49-F238E27FC236}">
                  <a16:creationId xmlns:a16="http://schemas.microsoft.com/office/drawing/2014/main" id="{EF39E899-5CF6-DD5C-B380-3A1DFB0BD2FF}"/>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03D4C566-F764-4FCB-2C82-AB7F11F10FF2}"/>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C00DD9B9-6E98-9978-27B8-C62EB830CB38}"/>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a:off x="8117961" y="6002225"/>
            <a:ext cx="710036" cy="595609"/>
          </a:xfrm>
          <a:prstGeom prst="rect">
            <a:avLst/>
          </a:prstGeom>
        </p:spPr>
      </p:pic>
      <p:sp>
        <p:nvSpPr>
          <p:cNvPr id="10" name="Rectangle: Rounded Corners 9">
            <a:extLst>
              <a:ext uri="{FF2B5EF4-FFF2-40B4-BE49-F238E27FC236}">
                <a16:creationId xmlns:a16="http://schemas.microsoft.com/office/drawing/2014/main" id="{DDB08C37-7829-8804-AB4A-9AF71DDD078E}"/>
              </a:ext>
            </a:extLst>
          </p:cNvPr>
          <p:cNvSpPr/>
          <p:nvPr/>
        </p:nvSpPr>
        <p:spPr>
          <a:xfrm>
            <a:off x="92558" y="123997"/>
            <a:ext cx="5530319" cy="176496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0" i="0" dirty="0">
                <a:solidFill>
                  <a:schemeClr val="tx1"/>
                </a:solidFill>
                <a:effectLst/>
                <a:latin typeface="Aptos SemiBold" panose="020B0004020202020204" pitchFamily="34" charset="0"/>
              </a:rPr>
              <a:t>And so, Barnaby the Brave Badger became known throughout Silchester Forest as a symbol of resilience and strength, inspiring all who knew him to never give up,</a:t>
            </a:r>
          </a:p>
          <a:p>
            <a:pPr algn="ctr">
              <a:lnSpc>
                <a:spcPct val="150000"/>
              </a:lnSpc>
            </a:pPr>
            <a:r>
              <a:rPr lang="en-GB" sz="1600" b="0" i="0" dirty="0">
                <a:solidFill>
                  <a:schemeClr val="tx1"/>
                </a:solidFill>
                <a:effectLst/>
                <a:latin typeface="Aptos SemiBold" panose="020B0004020202020204" pitchFamily="34" charset="0"/>
              </a:rPr>
              <a:t>no matter what challenges they faced.</a:t>
            </a:r>
            <a:endParaRPr lang="en-GB" sz="1600" dirty="0">
              <a:solidFill>
                <a:schemeClr val="tx1"/>
              </a:solidFill>
              <a:latin typeface="Aptos SemiBold" panose="020B0004020202020204" pitchFamily="34" charset="0"/>
            </a:endParaRPr>
          </a:p>
        </p:txBody>
      </p:sp>
      <p:pic>
        <p:nvPicPr>
          <p:cNvPr id="14" name="Picture 13">
            <a:extLst>
              <a:ext uri="{FF2B5EF4-FFF2-40B4-BE49-F238E27FC236}">
                <a16:creationId xmlns:a16="http://schemas.microsoft.com/office/drawing/2014/main" id="{148ED928-81EB-58C7-AE4F-1278302D631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3384" y1="18492"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49020" y1="19239" x2="48733" y2="19249"/>
                        <a14:foregroundMark x1="55137" y1="19025" x2="52052" y2="19133"/>
                        <a14:foregroundMark x1="86237" y1="17937" x2="62741" y2="18759"/>
                        <a14:foregroundMark x1="9115" y1="18659" x2="12688" y2="10090"/>
                        <a14:foregroundMark x1="12688" y1="10090" x2="23871" y2="7175"/>
                        <a14:foregroundMark x1="23871" y1="7175" x2="48781" y2="18831"/>
                        <a14:foregroundMark x1="51927" y1="18920"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87506" y1="13644" x2="88387" y2="12556"/>
                        <a14:foregroundMark x1="83332" y1="18798" x2="87430" y2="13738"/>
                        <a14:foregroundMark x1="88387" y1="12556" x2="83656" y2="8744"/>
                        <a14:foregroundMark x1="13118" y1="6951" x2="6715" y2="16964"/>
                        <a14:foregroundMark x1="34194" y1="30493" x2="37419" y2="30717"/>
                        <a14:foregroundMark x1="34624" y1="30942" x2="37204" y2="33184"/>
                        <a14:foregroundMark x1="36989" y1="90807" x2="39785" y2="88565"/>
                        <a14:foregroundMark x1="43656" y1="92152" x2="46237" y2="92825"/>
                        <a14:foregroundMark x1="23226" y1="30493" x2="27742" y2="30942"/>
                        <a14:backgroundMark x1="9462" y1="22422" x2="20000" y2="22870"/>
                        <a14:backgroundMark x1="52903" y1="22646" x2="66452" y2="22870"/>
                        <a14:backgroundMark x1="66452" y1="22870" x2="78065" y2="22646"/>
                        <a14:backgroundMark x1="78065" y1="22646" x2="87097" y2="23094"/>
                        <a14:backgroundMark x1="88817" y1="23318" x2="88817" y2="17937"/>
                        <a14:backgroundMark x1="52688" y1="23318" x2="42366" y2="23094"/>
                        <a14:backgroundMark x1="52903" y1="22646" x2="52043" y2="20179"/>
                        <a14:backgroundMark x1="53978" y1="22422" x2="50753" y2="22197"/>
                        <a14:backgroundMark x1="43011" y1="22646" x2="11183" y2="23094"/>
                        <a14:backgroundMark x1="11183" y1="23094" x2="4516" y2="18386"/>
                      </a14:backgroundRemoval>
                    </a14:imgEffect>
                  </a14:imgLayer>
                </a14:imgProps>
              </a:ext>
            </a:extLst>
          </a:blip>
          <a:srcRect t="21300"/>
          <a:stretch/>
        </p:blipFill>
        <p:spPr>
          <a:xfrm flipH="1">
            <a:off x="2707190" y="6332447"/>
            <a:ext cx="623227" cy="470439"/>
          </a:xfrm>
          <a:prstGeom prst="rect">
            <a:avLst/>
          </a:prstGeom>
        </p:spPr>
      </p:pic>
      <p:pic>
        <p:nvPicPr>
          <p:cNvPr id="16" name="Picture 15">
            <a:extLst>
              <a:ext uri="{FF2B5EF4-FFF2-40B4-BE49-F238E27FC236}">
                <a16:creationId xmlns:a16="http://schemas.microsoft.com/office/drawing/2014/main" id="{248BB056-5D79-FCDC-AFFB-A6263BE8DBE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524" b="91429" l="6458" r="91513">
                        <a14:foregroundMark x1="13653" y1="7381" x2="38884" y2="12287"/>
                        <a14:foregroundMark x1="41442" y1="12510" x2="70295" y2="8810"/>
                        <a14:foregroundMark x1="70295" y1="8810" x2="73664" y2="14180"/>
                        <a14:foregroundMark x1="21389" y1="22320" x2="19926" y2="22619"/>
                        <a14:foregroundMark x1="19926" y1="22619" x2="18969" y2="22465"/>
                        <a14:foregroundMark x1="23801" y1="5952" x2="59594" y2="5952"/>
                        <a14:foregroundMark x1="80258" y1="31190" x2="89114" y2="36190"/>
                        <a14:foregroundMark x1="89114" y1="36190" x2="89483" y2="36905"/>
                        <a14:foregroundMark x1="82657" y1="30476" x2="83948" y2="29524"/>
                        <a14:foregroundMark x1="49815" y1="30714" x2="58487" y2="39762"/>
                        <a14:foregroundMark x1="52030" y1="41190" x2="56458" y2="33571"/>
                        <a14:foregroundMark x1="50923" y1="37381" x2="53690" y2="41190"/>
                        <a14:foregroundMark x1="53321" y1="31905" x2="57565" y2="34524"/>
                        <a14:foregroundMark x1="55166" y1="30476" x2="57380" y2="34286"/>
                        <a14:foregroundMark x1="88745" y1="31667" x2="88745" y2="29286"/>
                        <a14:foregroundMark x1="86716" y1="31667" x2="89299" y2="28571"/>
                        <a14:foregroundMark x1="88192" y1="25952" x2="87638" y2="32143"/>
                        <a14:foregroundMark x1="89852" y1="25952" x2="87638" y2="31190"/>
                        <a14:foregroundMark x1="21956" y1="28333" x2="17897" y2="38333"/>
                        <a14:foregroundMark x1="15498" y1="32857" x2="25646" y2="37381"/>
                        <a14:foregroundMark x1="31550" y1="61190" x2="41328" y2="59048"/>
                        <a14:foregroundMark x1="41328" y1="59048" x2="33210" y2="63810"/>
                        <a14:foregroundMark x1="58487" y1="68095" x2="60332" y2="67381"/>
                        <a14:foregroundMark x1="61439" y1="65952" x2="66790" y2="63095"/>
                        <a14:foregroundMark x1="83395" y1="61667" x2="91697" y2="69048"/>
                        <a14:foregroundMark x1="91697" y1="69048" x2="85240" y2="60000"/>
                        <a14:foregroundMark x1="85240" y1="60000" x2="86347" y2="59762"/>
                        <a14:foregroundMark x1="88930" y1="63095" x2="90959" y2="65476"/>
                        <a14:foregroundMark x1="84686" y1="67857" x2="87085" y2="70000"/>
                        <a14:foregroundMark x1="71587" y1="88333" x2="76384" y2="84048"/>
                        <a14:foregroundMark x1="74539" y1="82381" x2="75092" y2="82143"/>
                        <a14:foregroundMark x1="32841" y1="90476" x2="36347" y2="90000"/>
                        <a14:foregroundMark x1="41697" y1="84286" x2="38192" y2="85476"/>
                        <a14:foregroundMark x1="6642" y1="88810" x2="15129" y2="82619"/>
                        <a14:foregroundMark x1="15129" y1="82619" x2="13284" y2="83095"/>
                        <a14:foregroundMark x1="12177" y1="88810" x2="9779" y2="82143"/>
                        <a14:foregroundMark x1="7749" y1="56429" x2="9779" y2="55714"/>
                        <a14:foregroundMark x1="10332" y1="54762" x2="10701" y2="63571"/>
                        <a14:foregroundMark x1="12177" y1="58333" x2="15498" y2="58810"/>
                        <a14:foregroundMark x1="19380" y1="22223" x2="20111" y2="30714"/>
                        <a14:foregroundMark x1="33579" y1="53571" x2="33948" y2="54286"/>
                        <a14:foregroundMark x1="86531" y1="28333" x2="88930" y2="32619"/>
                        <a14:foregroundMark x1="22140" y1="29286" x2="25277" y2="24762"/>
                        <a14:foregroundMark x1="24170" y1="30476" x2="25830" y2="24762"/>
                        <a14:foregroundMark x1="26384" y1="25476" x2="25646" y2="28333"/>
                        <a14:foregroundMark x1="85240" y1="29762" x2="87823" y2="27857"/>
                        <a14:foregroundMark x1="20480" y1="4286" x2="33026" y2="5000"/>
                        <a14:foregroundMark x1="33026" y1="5000" x2="52214" y2="4524"/>
                        <a14:foregroundMark x1="52214" y1="4524" x2="52214" y2="4524"/>
                        <a14:foregroundMark x1="83210" y1="21190" x2="87823" y2="28095"/>
                        <a14:foregroundMark x1="83948" y1="21429" x2="86162" y2="24286"/>
                        <a14:foregroundMark x1="85793" y1="22381" x2="86900" y2="25000"/>
                        <a14:foregroundMark x1="35978" y1="57381" x2="35055" y2="53333"/>
                        <a14:foregroundMark x1="8672" y1="78810" x2="13653" y2="91429"/>
                        <a14:foregroundMark x1="9410" y1="80714" x2="7565" y2="80238"/>
                        <a14:foregroundMark x1="10701" y1="51905" x2="10332" y2="65238"/>
                        <a14:foregroundMark x1="38745" y1="83333" x2="36162" y2="80476"/>
                        <a14:foregroundMark x1="56273" y1="33333" x2="57749" y2="33095"/>
                        <a14:foregroundMark x1="73985" y1="85238" x2="74170" y2="80714"/>
                        <a14:backgroundMark x1="12362" y1="22857" x2="24908" y2="15476"/>
                        <a14:backgroundMark x1="24908" y1="15476" x2="60517" y2="18571"/>
                        <a14:backgroundMark x1="60517" y1="18571" x2="83395" y2="18333"/>
                        <a14:backgroundMark x1="83395" y1="18333" x2="83764" y2="17619"/>
                        <a14:backgroundMark x1="10886" y1="22143" x2="19926" y2="16905"/>
                        <a14:backgroundMark x1="19926" y1="16905" x2="36900" y2="23095"/>
                        <a14:backgroundMark x1="36900" y1="23095" x2="73063" y2="21190"/>
                        <a14:backgroundMark x1="73063" y1="21190" x2="81919" y2="21190"/>
                        <a14:backgroundMark x1="81919" y1="21190" x2="82657" y2="15000"/>
                        <a14:backgroundMark x1="13100" y1="22143" x2="11070" y2="14286"/>
                        <a14:backgroundMark x1="32657" y1="22619" x2="24170" y2="20000"/>
                        <a14:backgroundMark x1="24170" y1="20000" x2="23985" y2="17857"/>
                      </a14:backgroundRemoval>
                    </a14:imgEffect>
                  </a14:imgLayer>
                </a14:imgProps>
              </a:ext>
            </a:extLst>
          </a:blip>
          <a:srcRect l="12571" t="20062" r="69651" b="57236"/>
          <a:stretch/>
        </p:blipFill>
        <p:spPr>
          <a:xfrm rot="19567336">
            <a:off x="2776849" y="3698501"/>
            <a:ext cx="406149" cy="401874"/>
          </a:xfrm>
          <a:prstGeom prst="rect">
            <a:avLst/>
          </a:prstGeom>
        </p:spPr>
      </p:pic>
      <p:pic>
        <p:nvPicPr>
          <p:cNvPr id="12" name="Picture 11">
            <a:extLst>
              <a:ext uri="{FF2B5EF4-FFF2-40B4-BE49-F238E27FC236}">
                <a16:creationId xmlns:a16="http://schemas.microsoft.com/office/drawing/2014/main" id="{C56A17F3-CC16-CDB3-6271-DA96244C8E5E}"/>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082" b="95692" l="3091" r="94040">
                        <a14:foregroundMark x1="75226" y1="13716" x2="82119" y2="14512"/>
                        <a14:foregroundMark x1="73572" y1="13525" x2="75162" y2="13709"/>
                        <a14:foregroundMark x1="70937" y1="13221" x2="73336" y2="13498"/>
                        <a14:foregroundMark x1="5519" y1="5669" x2="70741" y2="13198"/>
                        <a14:foregroundMark x1="82119" y1="14512" x2="88253" y2="14389"/>
                        <a14:foregroundMark x1="38190" y1="6576" x2="58720" y2="7256"/>
                        <a14:foregroundMark x1="58720" y1="7256" x2="70419" y2="5442"/>
                        <a14:foregroundMark x1="26711" y1="95692" x2="30243" y2="88889"/>
                        <a14:foregroundMark x1="76217" y1="10736" x2="83885" y2="7029"/>
                        <a14:foregroundMark x1="70933" y1="13290" x2="76185" y2="10751"/>
                        <a14:foregroundMark x1="70274" y1="13609" x2="70671" y2="13417"/>
                        <a14:foregroundMark x1="90547" y1="14045" x2="83223" y2="5896"/>
                        <a14:foregroundMark x1="83223" y1="5896" x2="75276" y2="6803"/>
                        <a14:foregroundMark x1="92936" y1="7256" x2="89315" y2="14230"/>
                        <a14:foregroundMark x1="81898" y1="9751" x2="81898" y2="12698"/>
                        <a14:foregroundMark x1="94260" y1="9977" x2="92709" y2="13721"/>
                        <a14:foregroundMark x1="5519" y1="4535" x2="5799" y2="14478"/>
                        <a14:foregroundMark x1="14995" y1="12684" x2="22517" y2="12925"/>
                        <a14:foregroundMark x1="8389" y1="12472" x2="14995" y2="12684"/>
                        <a14:foregroundMark x1="22517" y1="12925" x2="23400" y2="12698"/>
                        <a14:foregroundMark x1="72493" y1="21039" x2="72663" y2="21053"/>
                        <a14:foregroundMark x1="70571" y1="20875" x2="72070" y2="21003"/>
                        <a14:foregroundMark x1="67126" y1="20583" x2="68373" y2="20689"/>
                        <a14:foregroundMark x1="42384" y1="13605" x2="45916" y2="14059"/>
                        <a14:foregroundMark x1="3974" y1="6576" x2="3521" y2="13236"/>
                        <a14:foregroundMark x1="20088" y1="4762" x2="86313" y2="7483"/>
                        <a14:foregroundMark x1="86313" y1="7483" x2="89820" y2="14154"/>
                        <a14:foregroundMark x1="70966" y1="12485" x2="58720" y2="8844"/>
                        <a14:foregroundMark x1="73558" y1="13256" x2="70982" y2="12490"/>
                        <a14:foregroundMark x1="75154" y1="13731" x2="73668" y2="13289"/>
                        <a14:foregroundMark x1="81014" y1="15473" x2="75215" y2="13749"/>
                        <a14:foregroundMark x1="58720" y1="8844" x2="8830" y2="11791"/>
                        <a14:foregroundMark x1="8830" y1="11791" x2="18543" y2="4082"/>
                        <a14:foregroundMark x1="18543" y1="4082" x2="24503" y2="7483"/>
                        <a14:backgroundMark x1="12141" y1="20862" x2="35320" y2="17914"/>
                        <a14:backgroundMark x1="35320" y1="17914" x2="48344" y2="19501"/>
                        <a14:backgroundMark x1="13687" y1="21995" x2="2870" y2="16100"/>
                        <a14:backgroundMark x1="2870" y1="16100" x2="2208" y2="15193"/>
                        <a14:backgroundMark x1="12583" y1="20862" x2="13466" y2="17234"/>
                        <a14:backgroundMark x1="13907" y1="20862" x2="11921" y2="18821"/>
                        <a14:backgroundMark x1="47020" y1="19955" x2="68433" y2="17687"/>
                        <a14:backgroundMark x1="68433" y1="17687" x2="68653" y2="17687"/>
                        <a14:backgroundMark x1="69316" y1="20635" x2="69536" y2="17007"/>
                        <a14:backgroundMark x1="68212" y1="21542" x2="71965" y2="17460"/>
                        <a14:backgroundMark x1="72185" y1="22676" x2="75276" y2="13379"/>
                        <a14:backgroundMark x1="73510" y1="20408" x2="94702" y2="17234"/>
                        <a14:backgroundMark x1="94702" y1="17234" x2="95364" y2="15193"/>
                        <a14:backgroundMark x1="68433" y1="21542" x2="68433" y2="20635"/>
                        <a14:backgroundMark x1="72185" y1="21995" x2="72406" y2="19955"/>
                        <a14:backgroundMark x1="72406" y1="21769" x2="74614" y2="19501"/>
                        <a14:backgroundMark x1="68212" y1="21769" x2="68212" y2="19501"/>
                        <a14:backgroundMark x1="65563" y1="20862" x2="67329" y2="20181"/>
                      </a14:backgroundRemoval>
                    </a14:imgEffect>
                  </a14:imgLayer>
                </a14:imgProps>
              </a:ext>
            </a:extLst>
          </a:blip>
          <a:srcRect t="18869"/>
          <a:stretch/>
        </p:blipFill>
        <p:spPr>
          <a:xfrm flipH="1">
            <a:off x="7953362" y="1182599"/>
            <a:ext cx="1098080" cy="867280"/>
          </a:xfrm>
          <a:prstGeom prst="rect">
            <a:avLst/>
          </a:prstGeom>
        </p:spPr>
      </p:pic>
      <p:pic>
        <p:nvPicPr>
          <p:cNvPr id="19" name="Picture 18">
            <a:extLst>
              <a:ext uri="{FF2B5EF4-FFF2-40B4-BE49-F238E27FC236}">
                <a16:creationId xmlns:a16="http://schemas.microsoft.com/office/drawing/2014/main" id="{982D3F9F-2BCE-692B-A9A0-4762609F1B4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890" b="92967" l="9954" r="89893">
                        <a14:foregroundMark x1="54977" y1="90989" x2="62175" y2="92967"/>
                        <a14:foregroundMark x1="22971" y1="10330" x2="64778" y2="12747"/>
                        <a14:foregroundMark x1="64778" y1="12747" x2="73201" y2="10549"/>
                        <a14:backgroundMark x1="19602" y1="24615" x2="26340" y2="24396"/>
                        <a14:backgroundMark x1="26340" y1="24396" x2="36753" y2="25934"/>
                        <a14:backgroundMark x1="36753" y1="25934" x2="54518" y2="24176"/>
                        <a14:backgroundMark x1="54518" y1="24176" x2="62021" y2="24396"/>
                        <a14:backgroundMark x1="62021" y1="24396" x2="71516" y2="23297"/>
                        <a14:backgroundMark x1="71516" y1="23297" x2="78407" y2="25055"/>
                        <a14:backgroundMark x1="78407" y1="25055" x2="83155" y2="19560"/>
                      </a14:backgroundRemoval>
                    </a14:imgEffect>
                  </a14:imgLayer>
                </a14:imgProps>
              </a:ext>
            </a:extLst>
          </a:blip>
          <a:srcRect l="7727" t="23124" r="11790"/>
          <a:stretch/>
        </p:blipFill>
        <p:spPr>
          <a:xfrm flipH="1">
            <a:off x="5813584" y="6140172"/>
            <a:ext cx="963542" cy="641294"/>
          </a:xfrm>
          <a:prstGeom prst="rect">
            <a:avLst/>
          </a:prstGeom>
        </p:spPr>
      </p:pic>
      <p:pic>
        <p:nvPicPr>
          <p:cNvPr id="21" name="Picture 20">
            <a:extLst>
              <a:ext uri="{FF2B5EF4-FFF2-40B4-BE49-F238E27FC236}">
                <a16:creationId xmlns:a16="http://schemas.microsoft.com/office/drawing/2014/main" id="{A4C6C011-08DF-0687-DC18-8CDB25F5ECD1}"/>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488" b="92394" l="3178" r="93644">
                        <a14:foregroundMark x1="8051" y1="87696" x2="9958" y2="80313"/>
                        <a14:foregroundMark x1="3178" y1="90157" x2="4661" y2="87248"/>
                        <a14:foregroundMark x1="44068" y1="90157" x2="62288" y2="92394"/>
                        <a14:foregroundMark x1="16949" y1="6264" x2="20740" y2="14271"/>
                        <a14:foregroundMark x1="26510" y1="14080" x2="37076" y2="8501"/>
                        <a14:foregroundMark x1="37076" y1="8501" x2="40801" y2="13776"/>
                        <a14:foregroundMark x1="54121" y1="14474" x2="55508" y2="13423"/>
                        <a14:foregroundMark x1="55508" y1="13423" x2="67373" y2="12528"/>
                        <a14:foregroundMark x1="81183" y1="14491" x2="81341" y2="14514"/>
                        <a14:foregroundMark x1="75586" y1="13696" x2="78816" y2="14155"/>
                        <a14:foregroundMark x1="67373" y1="12528" x2="75283" y2="13653"/>
                        <a14:foregroundMark x1="24576" y1="6488" x2="56568" y2="7830"/>
                        <a14:foregroundMark x1="93644" y1="17897" x2="93008" y2="15884"/>
                        <a14:backgroundMark x1="15890" y1="19239" x2="28602" y2="19911"/>
                        <a14:backgroundMark x1="28602" y1="19911" x2="39619" y2="19016"/>
                        <a14:backgroundMark x1="39619" y1="19016" x2="52119" y2="21253"/>
                        <a14:backgroundMark x1="52119" y1="21253" x2="60381" y2="17450"/>
                        <a14:backgroundMark x1="60381" y1="17450" x2="69703" y2="18345"/>
                        <a14:backgroundMark x1="69703" y1="18345" x2="79025" y2="18121"/>
                        <a14:backgroundMark x1="79025" y1="18121" x2="90042" y2="19239"/>
                        <a14:backgroundMark x1="90042" y1="19239" x2="84958" y2="22595"/>
                        <a14:backgroundMark x1="91737" y1="18792" x2="91102" y2="14541"/>
                        <a14:backgroundMark x1="93220" y1="18568" x2="93220" y2="15660"/>
                        <a14:backgroundMark x1="16314" y1="20134" x2="15254" y2="12752"/>
                        <a14:backgroundMark x1="17161" y1="18345" x2="37500" y2="17673"/>
                        <a14:backgroundMark x1="37500" y1="17673" x2="49364" y2="18568"/>
                        <a14:backgroundMark x1="49364" y1="18568" x2="57627" y2="18345"/>
                        <a14:backgroundMark x1="55720" y1="17897" x2="56356" y2="11633"/>
                        <a14:backgroundMark x1="73517" y1="18568" x2="75212" y2="14765"/>
                        <a14:backgroundMark x1="93432" y1="19016" x2="93432" y2="16107"/>
                      </a14:backgroundRemoval>
                    </a14:imgEffect>
                  </a14:imgLayer>
                </a14:imgProps>
              </a:ext>
            </a:extLst>
          </a:blip>
          <a:srcRect l="1977" t="17198" r="8791" b="1888"/>
          <a:stretch/>
        </p:blipFill>
        <p:spPr>
          <a:xfrm flipH="1">
            <a:off x="1172603" y="4602463"/>
            <a:ext cx="1874224" cy="1609500"/>
          </a:xfrm>
          <a:prstGeom prst="rect">
            <a:avLst/>
          </a:prstGeom>
        </p:spPr>
      </p:pic>
      <p:pic>
        <p:nvPicPr>
          <p:cNvPr id="22" name="Picture 21">
            <a:extLst>
              <a:ext uri="{FF2B5EF4-FFF2-40B4-BE49-F238E27FC236}">
                <a16:creationId xmlns:a16="http://schemas.microsoft.com/office/drawing/2014/main" id="{7A9883F1-6D6A-83DC-2EE0-1F1E35290B9E}"/>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3221" b="95706" l="3947" r="95301">
                        <a14:foregroundMark x1="46805" y1="14110" x2="55639" y2="15491"/>
                        <a14:foregroundMark x1="58835" y1="15951" x2="79699" y2="26380"/>
                        <a14:foregroundMark x1="78008" y1="31902" x2="68797" y2="51074"/>
                        <a14:foregroundMark x1="73496" y1="52607" x2="60338" y2="55368"/>
                        <a14:foregroundMark x1="60338" y1="55368" x2="67857" y2="55368"/>
                        <a14:foregroundMark x1="64098" y1="54601" x2="54323" y2="50000"/>
                        <a14:foregroundMark x1="54323" y1="50000" x2="53759" y2="50000"/>
                        <a14:foregroundMark x1="33835" y1="8589" x2="46805" y2="6902"/>
                        <a14:foregroundMark x1="46805" y1="6902" x2="64286" y2="10890"/>
                        <a14:foregroundMark x1="56015" y1="3374" x2="69737" y2="4601"/>
                        <a14:foregroundMark x1="69737" y1="4601" x2="81767" y2="13650"/>
                        <a14:foregroundMark x1="73120" y1="5061" x2="92481" y2="20552"/>
                        <a14:foregroundMark x1="92481" y1="20552" x2="95301" y2="25613"/>
                        <a14:foregroundMark x1="88722" y1="23773" x2="92293" y2="40644"/>
                        <a14:foregroundMark x1="92293" y1="40644" x2="90414" y2="52147"/>
                        <a14:foregroundMark x1="90602" y1="50613" x2="70489" y2="67331"/>
                        <a14:foregroundMark x1="70489" y1="67331" x2="70489" y2="67331"/>
                        <a14:foregroundMark x1="68233" y1="69785" x2="79887" y2="65491"/>
                        <a14:foregroundMark x1="79887" y1="65491" x2="87406" y2="59663"/>
                        <a14:foregroundMark x1="64286" y1="68252" x2="64474" y2="86043"/>
                        <a14:foregroundMark x1="64474" y1="86043" x2="61466" y2="94785"/>
                        <a14:foregroundMark x1="61466" y1="94785" x2="47368" y2="95706"/>
                        <a14:foregroundMark x1="47368" y1="95706" x2="29887" y2="86810"/>
                        <a14:foregroundMark x1="29887" y1="86810" x2="28383" y2="76534"/>
                        <a14:foregroundMark x1="28383" y1="76534" x2="29323" y2="75613"/>
                        <a14:foregroundMark x1="29323" y1="73620" x2="11466" y2="53834"/>
                        <a14:foregroundMark x1="9398" y1="49233" x2="8835" y2="29294"/>
                        <a14:foregroundMark x1="3947" y1="33896" x2="14850" y2="16871"/>
                        <a14:foregroundMark x1="14850" y1="16871" x2="24248" y2="9509"/>
                        <a14:foregroundMark x1="24248" y1="9509" x2="25188" y2="9356"/>
                      </a14:backgroundRemoval>
                    </a14:imgEffect>
                  </a14:imgLayer>
                </a14:imgProps>
              </a:ext>
            </a:extLst>
          </a:blip>
          <a:stretch>
            <a:fillRect/>
          </a:stretch>
        </p:blipFill>
        <p:spPr>
          <a:xfrm rot="559104">
            <a:off x="5248737" y="1598234"/>
            <a:ext cx="2713790" cy="3325923"/>
          </a:xfrm>
          <a:prstGeom prst="rect">
            <a:avLst/>
          </a:prstGeom>
        </p:spPr>
      </p:pic>
      <p:sp>
        <p:nvSpPr>
          <p:cNvPr id="23" name="Oval 22">
            <a:extLst>
              <a:ext uri="{FF2B5EF4-FFF2-40B4-BE49-F238E27FC236}">
                <a16:creationId xmlns:a16="http://schemas.microsoft.com/office/drawing/2014/main" id="{90ECFA6F-61C4-651D-C7DD-F982602C55EC}"/>
              </a:ext>
            </a:extLst>
          </p:cNvPr>
          <p:cNvSpPr/>
          <p:nvPr/>
        </p:nvSpPr>
        <p:spPr>
          <a:xfrm>
            <a:off x="5813584" y="1932293"/>
            <a:ext cx="1692685" cy="181497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14D3B5AD-12F4-3AD1-BBDD-E0F91A027C3D}"/>
              </a:ext>
            </a:extLst>
          </p:cNvPr>
          <p:cNvGrpSpPr/>
          <p:nvPr/>
        </p:nvGrpSpPr>
        <p:grpSpPr>
          <a:xfrm rot="785200">
            <a:off x="5982454" y="2541687"/>
            <a:ext cx="1348824" cy="617841"/>
            <a:chOff x="2546793" y="2646930"/>
            <a:chExt cx="3858163" cy="1837141"/>
          </a:xfrm>
        </p:grpSpPr>
        <p:pic>
          <p:nvPicPr>
            <p:cNvPr id="25" name="Picture 24">
              <a:extLst>
                <a:ext uri="{FF2B5EF4-FFF2-40B4-BE49-F238E27FC236}">
                  <a16:creationId xmlns:a16="http://schemas.microsoft.com/office/drawing/2014/main" id="{64788BA9-FFF6-CAB2-A595-33AB63D512E2}"/>
                </a:ext>
              </a:extLst>
            </p:cNvPr>
            <p:cNvPicPr>
              <a:picLocks noChangeAspect="1"/>
            </p:cNvPicPr>
            <p:nvPr/>
          </p:nvPicPr>
          <p:blipFill>
            <a:blip r:embed="rId3"/>
            <a:stretch>
              <a:fillRect/>
            </a:stretch>
          </p:blipFill>
          <p:spPr>
            <a:xfrm>
              <a:off x="2546793" y="2646930"/>
              <a:ext cx="3555427" cy="1837141"/>
            </a:xfrm>
            <a:prstGeom prst="rect">
              <a:avLst/>
            </a:prstGeom>
          </p:spPr>
        </p:pic>
        <p:sp>
          <p:nvSpPr>
            <p:cNvPr id="26" name="Isosceles Triangle 25">
              <a:extLst>
                <a:ext uri="{FF2B5EF4-FFF2-40B4-BE49-F238E27FC236}">
                  <a16:creationId xmlns:a16="http://schemas.microsoft.com/office/drawing/2014/main" id="{E833E3B2-299E-0AF9-8690-321FA5CA32E4}"/>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Isosceles Triangle 26">
              <a:extLst>
                <a:ext uri="{FF2B5EF4-FFF2-40B4-BE49-F238E27FC236}">
                  <a16:creationId xmlns:a16="http://schemas.microsoft.com/office/drawing/2014/main" id="{D61A821F-1103-D285-2364-E0F9755C3E83}"/>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132393ED-E4EB-E428-D72E-D68B997499EB}"/>
              </a:ext>
            </a:extLst>
          </p:cNvPr>
          <p:cNvSpPr txBox="1"/>
          <p:nvPr/>
        </p:nvSpPr>
        <p:spPr>
          <a:xfrm rot="1508009">
            <a:off x="6193368" y="2361887"/>
            <a:ext cx="1407758" cy="523220"/>
          </a:xfrm>
          <a:prstGeom prst="rect">
            <a:avLst/>
          </a:prstGeom>
          <a:noFill/>
        </p:spPr>
        <p:txBody>
          <a:bodyPr wrap="none" rtlCol="0">
            <a:prstTxWarp prst="textArchUp">
              <a:avLst>
                <a:gd name="adj" fmla="val 12054540"/>
              </a:avLst>
            </a:prstTxWarp>
            <a:spAutoFit/>
          </a:bodyPr>
          <a:lstStyle/>
          <a:p>
            <a:r>
              <a:rPr lang="en-GB" sz="2400" dirty="0">
                <a:solidFill>
                  <a:srgbClr val="009FE3"/>
                </a:solidFill>
                <a:latin typeface="Bahnschrift Condensed" panose="020B0502040204020203" pitchFamily="34" charset="0"/>
              </a:rPr>
              <a:t>Resilience</a:t>
            </a:r>
          </a:p>
        </p:txBody>
      </p:sp>
      <p:sp>
        <p:nvSpPr>
          <p:cNvPr id="29" name="TextBox 28">
            <a:extLst>
              <a:ext uri="{FF2B5EF4-FFF2-40B4-BE49-F238E27FC236}">
                <a16:creationId xmlns:a16="http://schemas.microsoft.com/office/drawing/2014/main" id="{508B46C4-6DBB-8B18-66E7-2D4B928E91F4}"/>
              </a:ext>
            </a:extLst>
          </p:cNvPr>
          <p:cNvSpPr txBox="1"/>
          <p:nvPr/>
        </p:nvSpPr>
        <p:spPr>
          <a:xfrm rot="477181">
            <a:off x="6155868" y="3032070"/>
            <a:ext cx="1407758" cy="523220"/>
          </a:xfrm>
          <a:prstGeom prst="rect">
            <a:avLst/>
          </a:prstGeom>
          <a:noFill/>
        </p:spPr>
        <p:txBody>
          <a:bodyPr wrap="none" rtlCol="0">
            <a:prstTxWarp prst="textArchDown">
              <a:avLst/>
            </a:prstTxWarp>
            <a:spAutoFit/>
          </a:bodyPr>
          <a:lstStyle/>
          <a:p>
            <a:r>
              <a:rPr lang="en-GB" dirty="0">
                <a:solidFill>
                  <a:srgbClr val="009FE3"/>
                </a:solidFill>
                <a:latin typeface="Bahnschrift Condensed" panose="020B0502040204020203" pitchFamily="34" charset="0"/>
              </a:rPr>
              <a:t>WELL DONE</a:t>
            </a:r>
          </a:p>
        </p:txBody>
      </p:sp>
    </p:spTree>
    <p:extLst>
      <p:ext uri="{BB962C8B-B14F-4D97-AF65-F5344CB8AC3E}">
        <p14:creationId xmlns:p14="http://schemas.microsoft.com/office/powerpoint/2010/main" val="4229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708559-5709-5FD0-D066-3AC606298128}"/>
              </a:ext>
            </a:extLst>
          </p:cNvPr>
          <p:cNvSpPr>
            <a:spLocks noChangeArrowheads="1"/>
          </p:cNvSpPr>
          <p:nvPr/>
        </p:nvSpPr>
        <p:spPr bwMode="auto">
          <a:xfrm>
            <a:off x="1147761" y="914401"/>
            <a:ext cx="6848477" cy="335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600" b="1"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Our Aim</a:t>
            </a:r>
            <a:endParaRPr kumimoji="0" lang="en-GB" altLang="en-US" sz="600" b="0" i="0" u="none" strike="noStrike" cap="none" normalizeH="0" baseline="0" dirty="0">
              <a:ln>
                <a:noFill/>
              </a:ln>
              <a:solidFill>
                <a:schemeClr val="tx1"/>
              </a:solidFill>
              <a:effectLst/>
            </a:endParaRPr>
          </a:p>
          <a:p>
            <a:pPr algn="ctr">
              <a:lnSpc>
                <a:spcPct val="115000"/>
              </a:lnSpc>
              <a:spcAft>
                <a:spcPts val="800"/>
              </a:spcAft>
            </a:pPr>
            <a:endParaRPr lang="en-GB" sz="1200"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GB" sz="1800"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Our aim is that the children of Silchester are confident in their own self-worth and resilient overcoming the obstacles they face.   Their skills, learning, memories of experiences and positive relationships will empower them to contribute to the wider world and make a difference.  We aim for our children to be lifelong learners who are grounded in our core Christian values of compassion, courage and respect, and ready to embrace their next step –</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sz="1800" kern="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whatever that may be.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6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764DABBA-AAC5-0582-7C0B-DD74122884C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2000" b="1" i="0" u="none" strike="noStrike" cap="none" normalizeH="0" baseline="0">
                <a:ln>
                  <a:noFill/>
                </a:ln>
                <a:solidFill>
                  <a:srgbClr val="002060"/>
                </a:solidFill>
                <a:effectLst/>
                <a:latin typeface="Arial" panose="020B0604020202020204" pitchFamily="34" charset="0"/>
                <a:ea typeface="Calibri" panose="020F0502020204030204" pitchFamily="34" charset="0"/>
              </a:rPr>
            </a:b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Frame 4">
            <a:extLst>
              <a:ext uri="{FF2B5EF4-FFF2-40B4-BE49-F238E27FC236}">
                <a16:creationId xmlns:a16="http://schemas.microsoft.com/office/drawing/2014/main" id="{0FBB0745-3CAD-3055-173E-58FA75BF4D0F}"/>
              </a:ext>
            </a:extLst>
          </p:cNvPr>
          <p:cNvSpPr/>
          <p:nvPr/>
        </p:nvSpPr>
        <p:spPr>
          <a:xfrm>
            <a:off x="0" y="0"/>
            <a:ext cx="9144000" cy="6858000"/>
          </a:xfrm>
          <a:prstGeom prst="frame">
            <a:avLst>
              <a:gd name="adj1" fmla="val 157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EC180407-1338-D70C-C8F6-518A35718CD9}"/>
              </a:ext>
            </a:extLst>
          </p:cNvPr>
          <p:cNvPicPr>
            <a:picLocks noChangeAspect="1"/>
          </p:cNvPicPr>
          <p:nvPr/>
        </p:nvPicPr>
        <p:blipFill>
          <a:blip r:embed="rId2"/>
          <a:stretch>
            <a:fillRect/>
          </a:stretch>
        </p:blipFill>
        <p:spPr>
          <a:xfrm>
            <a:off x="3910949" y="4351983"/>
            <a:ext cx="1322102" cy="1492695"/>
          </a:xfrm>
          <a:prstGeom prst="rect">
            <a:avLst/>
          </a:prstGeom>
        </p:spPr>
      </p:pic>
    </p:spTree>
    <p:extLst>
      <p:ext uri="{BB962C8B-B14F-4D97-AF65-F5344CB8AC3E}">
        <p14:creationId xmlns:p14="http://schemas.microsoft.com/office/powerpoint/2010/main" val="207860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5000">
              <a:schemeClr val="accent6">
                <a:lumMod val="40000"/>
                <a:lumOff val="60000"/>
              </a:schemeClr>
            </a:gs>
            <a:gs pos="72000">
              <a:schemeClr val="accent6">
                <a:lumMod val="60000"/>
                <a:lumOff val="40000"/>
              </a:schemeClr>
            </a:gs>
            <a:gs pos="100000">
              <a:srgbClr val="92D050"/>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134D77-A226-FC03-4F33-FA413C20064B}"/>
              </a:ext>
            </a:extLst>
          </p:cNvPr>
          <p:cNvSpPr txBox="1"/>
          <p:nvPr/>
        </p:nvSpPr>
        <p:spPr>
          <a:xfrm>
            <a:off x="2575596" y="1292002"/>
            <a:ext cx="1074430" cy="523220"/>
          </a:xfrm>
          <a:prstGeom prst="rect">
            <a:avLst/>
          </a:prstGeom>
          <a:noFill/>
        </p:spPr>
        <p:txBody>
          <a:bodyPr wrap="square" rtlCol="0">
            <a:spAutoFit/>
          </a:bodyPr>
          <a:lstStyle/>
          <a:p>
            <a:pPr algn="ctr"/>
            <a:r>
              <a:rPr lang="en-GB" sz="2800" dirty="0">
                <a:solidFill>
                  <a:srgbClr val="C00000"/>
                </a:solidFill>
                <a:latin typeface="Abadi" panose="020B0604020104020204" pitchFamily="34" charset="0"/>
              </a:rPr>
              <a:t>The</a:t>
            </a:r>
            <a:endParaRPr lang="en-GB" sz="3200" dirty="0">
              <a:solidFill>
                <a:srgbClr val="C00000"/>
              </a:solidFill>
              <a:latin typeface="Abadi" panose="020B0604020104020204" pitchFamily="34" charset="0"/>
            </a:endParaRPr>
          </a:p>
        </p:txBody>
      </p:sp>
      <p:sp>
        <p:nvSpPr>
          <p:cNvPr id="8" name="TextBox 7">
            <a:extLst>
              <a:ext uri="{FF2B5EF4-FFF2-40B4-BE49-F238E27FC236}">
                <a16:creationId xmlns:a16="http://schemas.microsoft.com/office/drawing/2014/main" id="{9DEA43C4-94AF-D261-1C3E-730A57192BFC}"/>
              </a:ext>
            </a:extLst>
          </p:cNvPr>
          <p:cNvSpPr txBox="1"/>
          <p:nvPr/>
        </p:nvSpPr>
        <p:spPr>
          <a:xfrm>
            <a:off x="3482072" y="1159920"/>
            <a:ext cx="2157963" cy="707886"/>
          </a:xfrm>
          <a:prstGeom prst="rect">
            <a:avLst/>
          </a:prstGeom>
          <a:noFill/>
        </p:spPr>
        <p:txBody>
          <a:bodyPr wrap="none" rtlCol="0">
            <a:spAutoFit/>
          </a:bodyPr>
          <a:lstStyle/>
          <a:p>
            <a:r>
              <a:rPr lang="en-GB" sz="4000" b="1" dirty="0">
                <a:ln w="19050">
                  <a:solidFill>
                    <a:schemeClr val="accent2">
                      <a:lumMod val="50000"/>
                    </a:schemeClr>
                  </a:solidFill>
                </a:ln>
                <a:blipFill>
                  <a:blip r:embed="rId2"/>
                  <a:stretch>
                    <a:fillRect/>
                  </a:stretch>
                </a:blipFill>
                <a:latin typeface="Jokerman" panose="04090605060D06020702" pitchFamily="82" charset="0"/>
              </a:rPr>
              <a:t>Animals</a:t>
            </a:r>
          </a:p>
        </p:txBody>
      </p:sp>
      <p:sp>
        <p:nvSpPr>
          <p:cNvPr id="12" name="Text Box 15">
            <a:extLst>
              <a:ext uri="{FF2B5EF4-FFF2-40B4-BE49-F238E27FC236}">
                <a16:creationId xmlns:a16="http://schemas.microsoft.com/office/drawing/2014/main" id="{BBCE245C-5144-B971-F1F3-1C6F3C99265F}"/>
              </a:ext>
            </a:extLst>
          </p:cNvPr>
          <p:cNvSpPr txBox="1">
            <a:spLocks noChangeArrowheads="1"/>
          </p:cNvSpPr>
          <p:nvPr/>
        </p:nvSpPr>
        <p:spPr bwMode="auto">
          <a:xfrm>
            <a:off x="2079779" y="1834855"/>
            <a:ext cx="3041651" cy="696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400"/>
              </a:spcAft>
              <a:buClrTx/>
              <a:buSzTx/>
              <a:buFontTx/>
              <a:buNone/>
              <a:tabLst/>
            </a:pPr>
            <a:r>
              <a:rPr lang="en-GB" altLang="en-US" sz="4000" b="1" dirty="0">
                <a:ln w="19050">
                  <a:solidFill>
                    <a:sysClr val="windowText" lastClr="000000"/>
                  </a:solidFill>
                </a:ln>
                <a:solidFill>
                  <a:srgbClr val="002060"/>
                </a:solidFill>
                <a:latin typeface="Berlin Sans FB" panose="020E0602020502020306" pitchFamily="34" charset="0"/>
              </a:rPr>
              <a:t>S</a:t>
            </a:r>
            <a:r>
              <a:rPr lang="en-GB" altLang="en-US" sz="4000" b="1" dirty="0">
                <a:ln w="19050">
                  <a:solidFill>
                    <a:sysClr val="windowText" lastClr="000000"/>
                  </a:solidFill>
                </a:ln>
                <a:solidFill>
                  <a:srgbClr val="0070C0"/>
                </a:solidFill>
                <a:latin typeface="Berlin Sans FB" panose="020E0602020502020306" pitchFamily="34" charset="0"/>
              </a:rPr>
              <a:t>i</a:t>
            </a:r>
            <a:r>
              <a:rPr lang="en-GB" altLang="en-US" sz="4000" b="1" dirty="0">
                <a:ln w="19050">
                  <a:solidFill>
                    <a:sysClr val="windowText" lastClr="000000"/>
                  </a:solidFill>
                </a:ln>
                <a:solidFill>
                  <a:srgbClr val="00B0F0"/>
                </a:solidFill>
                <a:latin typeface="Berlin Sans FB" panose="020E0602020502020306" pitchFamily="34" charset="0"/>
              </a:rPr>
              <a:t>l</a:t>
            </a:r>
            <a:r>
              <a:rPr lang="en-GB" altLang="en-US" sz="4000" b="1" dirty="0">
                <a:ln w="19050">
                  <a:solidFill>
                    <a:sysClr val="windowText" lastClr="000000"/>
                  </a:solidFill>
                </a:ln>
                <a:solidFill>
                  <a:srgbClr val="002060"/>
                </a:solidFill>
                <a:latin typeface="Berlin Sans FB" panose="020E0602020502020306" pitchFamily="34" charset="0"/>
              </a:rPr>
              <a:t>c</a:t>
            </a:r>
            <a:r>
              <a:rPr lang="en-GB" altLang="en-US" sz="4000" b="1" dirty="0">
                <a:ln w="19050">
                  <a:solidFill>
                    <a:sysClr val="windowText" lastClr="000000"/>
                  </a:solidFill>
                </a:ln>
                <a:solidFill>
                  <a:srgbClr val="0070C0"/>
                </a:solidFill>
                <a:latin typeface="Berlin Sans FB" panose="020E0602020502020306" pitchFamily="34" charset="0"/>
              </a:rPr>
              <a:t>h</a:t>
            </a:r>
            <a:r>
              <a:rPr lang="en-GB" altLang="en-US" sz="4000" b="1" dirty="0">
                <a:ln w="19050">
                  <a:solidFill>
                    <a:sysClr val="windowText" lastClr="000000"/>
                  </a:solidFill>
                </a:ln>
                <a:solidFill>
                  <a:srgbClr val="00B0F0"/>
                </a:solidFill>
                <a:latin typeface="Berlin Sans FB" panose="020E0602020502020306" pitchFamily="34" charset="0"/>
              </a:rPr>
              <a:t>e</a:t>
            </a:r>
            <a:r>
              <a:rPr kumimoji="0" lang="en-GB" altLang="en-US" sz="4000" b="1" i="0" u="none" strike="noStrike" cap="none" normalizeH="0" baseline="0" dirty="0">
                <a:ln w="19050">
                  <a:solidFill>
                    <a:sysClr val="windowText" lastClr="000000"/>
                  </a:solidFill>
                </a:ln>
                <a:solidFill>
                  <a:srgbClr val="002060"/>
                </a:solidFill>
                <a:effectLst/>
                <a:latin typeface="Berlin Sans FB" panose="020E0602020502020306" pitchFamily="34" charset="0"/>
              </a:rPr>
              <a:t>s</a:t>
            </a:r>
            <a:r>
              <a:rPr lang="en-GB" altLang="en-US" sz="4000" b="1" dirty="0">
                <a:ln w="19050">
                  <a:solidFill>
                    <a:sysClr val="windowText" lastClr="000000"/>
                  </a:solidFill>
                </a:ln>
                <a:solidFill>
                  <a:srgbClr val="0070C0"/>
                </a:solidFill>
                <a:latin typeface="Berlin Sans FB" panose="020E0602020502020306" pitchFamily="34" charset="0"/>
              </a:rPr>
              <a:t>t</a:t>
            </a:r>
            <a:r>
              <a:rPr lang="en-GB" altLang="en-US" sz="4000" b="1" dirty="0">
                <a:ln w="19050">
                  <a:solidFill>
                    <a:sysClr val="windowText" lastClr="000000"/>
                  </a:solidFill>
                </a:ln>
                <a:solidFill>
                  <a:srgbClr val="00B0F0"/>
                </a:solidFill>
                <a:latin typeface="Berlin Sans FB" panose="020E0602020502020306" pitchFamily="34" charset="0"/>
              </a:rPr>
              <a:t>e</a:t>
            </a:r>
            <a:r>
              <a:rPr lang="en-GB" altLang="en-US" sz="4000" b="1" dirty="0">
                <a:ln w="19050">
                  <a:solidFill>
                    <a:sysClr val="windowText" lastClr="000000"/>
                  </a:solidFill>
                </a:ln>
                <a:solidFill>
                  <a:srgbClr val="002060"/>
                </a:solidFill>
                <a:latin typeface="Berlin Sans FB" panose="020E0602020502020306" pitchFamily="34" charset="0"/>
              </a:rPr>
              <a:t>r</a:t>
            </a:r>
            <a:endParaRPr kumimoji="0" lang="en-US" altLang="en-US" sz="1600" b="0" i="0" u="none" strike="noStrike" cap="none" normalizeH="0" baseline="0" dirty="0">
              <a:ln w="19050">
                <a:solidFill>
                  <a:sysClr val="windowText" lastClr="000000"/>
                </a:solid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7FFD5955-8EE8-F33A-1D63-66589A1B007D}"/>
              </a:ext>
            </a:extLst>
          </p:cNvPr>
          <p:cNvSpPr txBox="1"/>
          <p:nvPr/>
        </p:nvSpPr>
        <p:spPr>
          <a:xfrm>
            <a:off x="5291165" y="1292002"/>
            <a:ext cx="1074430" cy="523220"/>
          </a:xfrm>
          <a:prstGeom prst="rect">
            <a:avLst/>
          </a:prstGeom>
          <a:noFill/>
        </p:spPr>
        <p:txBody>
          <a:bodyPr wrap="square" rtlCol="0">
            <a:spAutoFit/>
          </a:bodyPr>
          <a:lstStyle/>
          <a:p>
            <a:pPr algn="ctr"/>
            <a:r>
              <a:rPr lang="en-GB" sz="2800" dirty="0">
                <a:solidFill>
                  <a:schemeClr val="accent4">
                    <a:lumMod val="75000"/>
                  </a:schemeClr>
                </a:solidFill>
                <a:latin typeface="Abadi" panose="020B0604020104020204" pitchFamily="34" charset="0"/>
              </a:rPr>
              <a:t>of</a:t>
            </a:r>
            <a:endParaRPr lang="en-GB" sz="3200" dirty="0">
              <a:solidFill>
                <a:schemeClr val="accent4">
                  <a:lumMod val="75000"/>
                </a:schemeClr>
              </a:solidFill>
              <a:latin typeface="Abadi" panose="020B0604020104020204" pitchFamily="34" charset="0"/>
            </a:endParaRPr>
          </a:p>
        </p:txBody>
      </p:sp>
      <p:sp>
        <p:nvSpPr>
          <p:cNvPr id="15" name="TextBox 14">
            <a:extLst>
              <a:ext uri="{FF2B5EF4-FFF2-40B4-BE49-F238E27FC236}">
                <a16:creationId xmlns:a16="http://schemas.microsoft.com/office/drawing/2014/main" id="{48417C8F-C54C-5B10-BDC9-5413AB65CA69}"/>
              </a:ext>
            </a:extLst>
          </p:cNvPr>
          <p:cNvSpPr txBox="1"/>
          <p:nvPr/>
        </p:nvSpPr>
        <p:spPr>
          <a:xfrm>
            <a:off x="4811114" y="1852513"/>
            <a:ext cx="2034531" cy="707886"/>
          </a:xfrm>
          <a:prstGeom prst="rect">
            <a:avLst/>
          </a:prstGeom>
          <a:noFill/>
        </p:spPr>
        <p:txBody>
          <a:bodyPr wrap="none" rtlCol="0">
            <a:spAutoFit/>
          </a:bodyPr>
          <a:lstStyle/>
          <a:p>
            <a:r>
              <a:rPr lang="en-GB" sz="4000" dirty="0">
                <a:ln w="19050">
                  <a:solidFill>
                    <a:schemeClr val="accent6">
                      <a:lumMod val="50000"/>
                    </a:schemeClr>
                  </a:solidFill>
                </a:ln>
                <a:blipFill>
                  <a:blip r:embed="rId3"/>
                  <a:stretch>
                    <a:fillRect/>
                  </a:stretch>
                </a:blipFill>
                <a:latin typeface="Showcard Gothic" panose="04020904020102020604" pitchFamily="82" charset="0"/>
              </a:rPr>
              <a:t>Forest</a:t>
            </a:r>
          </a:p>
        </p:txBody>
      </p:sp>
      <p:grpSp>
        <p:nvGrpSpPr>
          <p:cNvPr id="16" name="Group 15">
            <a:extLst>
              <a:ext uri="{FF2B5EF4-FFF2-40B4-BE49-F238E27FC236}">
                <a16:creationId xmlns:a16="http://schemas.microsoft.com/office/drawing/2014/main" id="{07D7A949-5DF0-5EE9-D578-AF3A8FEA7814}"/>
              </a:ext>
            </a:extLst>
          </p:cNvPr>
          <p:cNvGrpSpPr/>
          <p:nvPr/>
        </p:nvGrpSpPr>
        <p:grpSpPr>
          <a:xfrm>
            <a:off x="6946514" y="4271217"/>
            <a:ext cx="1327257" cy="1190662"/>
            <a:chOff x="896913" y="276045"/>
            <a:chExt cx="7350174" cy="6305909"/>
          </a:xfrm>
        </p:grpSpPr>
        <p:pic>
          <p:nvPicPr>
            <p:cNvPr id="33" name="Picture 32">
              <a:extLst>
                <a:ext uri="{FF2B5EF4-FFF2-40B4-BE49-F238E27FC236}">
                  <a16:creationId xmlns:a16="http://schemas.microsoft.com/office/drawing/2014/main" id="{DCEFF8C4-A113-F1A8-3558-51AA969F3A9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890" b="92967" l="9954" r="89893">
                          <a14:foregroundMark x1="54977" y1="90989" x2="62175" y2="92967"/>
                          <a14:foregroundMark x1="22971" y1="10330" x2="64778" y2="12747"/>
                          <a14:foregroundMark x1="64778" y1="12747" x2="73201" y2="10549"/>
                        </a14:backgroundRemoval>
                      </a14:imgEffect>
                    </a14:imgLayer>
                  </a14:imgProps>
                </a:ext>
              </a:extLst>
            </a:blip>
            <a:stretch>
              <a:fillRect/>
            </a:stretch>
          </p:blipFill>
          <p:spPr>
            <a:xfrm>
              <a:off x="896913" y="980401"/>
              <a:ext cx="7350174" cy="5121484"/>
            </a:xfrm>
            <a:prstGeom prst="rect">
              <a:avLst/>
            </a:prstGeom>
          </p:spPr>
        </p:pic>
        <p:sp>
          <p:nvSpPr>
            <p:cNvPr id="34" name="Oval 33">
              <a:extLst>
                <a:ext uri="{FF2B5EF4-FFF2-40B4-BE49-F238E27FC236}">
                  <a16:creationId xmlns:a16="http://schemas.microsoft.com/office/drawing/2014/main" id="{8CF8C4CD-927D-0833-4762-5CDF17994BF8}"/>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F12C9D7A-1353-0233-9AE3-8A250CC5A4EF}"/>
              </a:ext>
            </a:extLst>
          </p:cNvPr>
          <p:cNvGrpSpPr/>
          <p:nvPr/>
        </p:nvGrpSpPr>
        <p:grpSpPr>
          <a:xfrm>
            <a:off x="975896" y="4271217"/>
            <a:ext cx="1183821" cy="1190662"/>
            <a:chOff x="1294079" y="276045"/>
            <a:chExt cx="6555842" cy="6305909"/>
          </a:xfrm>
        </p:grpSpPr>
        <p:pic>
          <p:nvPicPr>
            <p:cNvPr id="31" name="Picture 30">
              <a:extLst>
                <a:ext uri="{FF2B5EF4-FFF2-40B4-BE49-F238E27FC236}">
                  <a16:creationId xmlns:a16="http://schemas.microsoft.com/office/drawing/2014/main" id="{B134C153-F467-0DEF-4A7C-11BF1EA0689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082" b="95692" l="3091" r="94040">
                          <a14:foregroundMark x1="5519" y1="5669" x2="82119" y2="14512"/>
                          <a14:foregroundMark x1="82119" y1="14512" x2="93377" y2="14286"/>
                          <a14:foregroundMark x1="93377" y1="14286" x2="93377" y2="14286"/>
                          <a14:foregroundMark x1="38190" y1="6576" x2="58720" y2="7256"/>
                          <a14:foregroundMark x1="58720" y1="7256" x2="70419" y2="5442"/>
                          <a14:foregroundMark x1="26711" y1="95692" x2="30243" y2="88889"/>
                          <a14:foregroundMark x1="10155" y1="19728" x2="49890" y2="16327"/>
                          <a14:foregroundMark x1="57616" y1="19728" x2="83885" y2="7029"/>
                          <a14:foregroundMark x1="79691" y1="21542" x2="91170" y2="14739"/>
                          <a14:foregroundMark x1="91170" y1="14739" x2="83223" y2="5896"/>
                          <a14:foregroundMark x1="83223" y1="5896" x2="75276" y2="6803"/>
                          <a14:foregroundMark x1="92936" y1="7256" x2="87638" y2="17460"/>
                          <a14:foregroundMark x1="87638" y1="17460" x2="86976" y2="17460"/>
                          <a14:foregroundMark x1="81898" y1="9751" x2="81898" y2="12698"/>
                          <a14:foregroundMark x1="94260" y1="9977" x2="89845" y2="20635"/>
                          <a14:foregroundMark x1="89845" y1="20635" x2="85872" y2="21315"/>
                          <a14:foregroundMark x1="5519" y1="4535" x2="5960" y2="20181"/>
                          <a14:foregroundMark x1="5960" y1="20181" x2="8609" y2="21315"/>
                          <a14:foregroundMark x1="8389" y1="12472" x2="22517" y2="12925"/>
                          <a14:foregroundMark x1="22517" y1="12925" x2="23400" y2="12698"/>
                          <a14:foregroundMark x1="26490" y1="19955" x2="41060" y2="18367"/>
                          <a14:foregroundMark x1="41060" y1="18367" x2="73068" y2="21088"/>
                          <a14:foregroundMark x1="73068" y1="21088" x2="80795" y2="20635"/>
                          <a14:foregroundMark x1="42384" y1="13605" x2="45916" y2="14059"/>
                          <a14:foregroundMark x1="3974" y1="6576" x2="3311" y2="16327"/>
                          <a14:foregroundMark x1="20088" y1="4762" x2="86313" y2="7483"/>
                          <a14:foregroundMark x1="86313" y1="7483" x2="92274" y2="18821"/>
                          <a14:foregroundMark x1="92274" y1="18821" x2="58720" y2="8844"/>
                          <a14:foregroundMark x1="58720" y1="8844" x2="8830" y2="11791"/>
                          <a14:foregroundMark x1="8830" y1="11791" x2="18543" y2="4082"/>
                          <a14:foregroundMark x1="18543" y1="4082" x2="24503" y2="7483"/>
                        </a14:backgroundRemoval>
                      </a14:imgEffect>
                    </a14:imgLayer>
                  </a14:imgProps>
                </a:ext>
              </a:extLst>
            </a:blip>
            <a:stretch>
              <a:fillRect/>
            </a:stretch>
          </p:blipFill>
          <p:spPr>
            <a:xfrm>
              <a:off x="1979357" y="1156209"/>
              <a:ext cx="5185285" cy="5047926"/>
            </a:xfrm>
            <a:prstGeom prst="rect">
              <a:avLst/>
            </a:prstGeom>
          </p:spPr>
        </p:pic>
        <p:sp>
          <p:nvSpPr>
            <p:cNvPr id="32" name="Oval 31">
              <a:extLst>
                <a:ext uri="{FF2B5EF4-FFF2-40B4-BE49-F238E27FC236}">
                  <a16:creationId xmlns:a16="http://schemas.microsoft.com/office/drawing/2014/main" id="{1461D619-FFFD-299E-443D-B06A5A034A1B}"/>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3F277806-9DDA-9E19-581E-AFE4F67EAE08}"/>
              </a:ext>
            </a:extLst>
          </p:cNvPr>
          <p:cNvGrpSpPr/>
          <p:nvPr/>
        </p:nvGrpSpPr>
        <p:grpSpPr>
          <a:xfrm>
            <a:off x="3980089" y="5616216"/>
            <a:ext cx="1183821" cy="1190662"/>
            <a:chOff x="1294079" y="276045"/>
            <a:chExt cx="6555842" cy="6305909"/>
          </a:xfrm>
        </p:grpSpPr>
        <p:sp>
          <p:nvSpPr>
            <p:cNvPr id="29" name="Oval 28">
              <a:extLst>
                <a:ext uri="{FF2B5EF4-FFF2-40B4-BE49-F238E27FC236}">
                  <a16:creationId xmlns:a16="http://schemas.microsoft.com/office/drawing/2014/main" id="{DE2AD827-9F23-6259-D103-6C05F6515D0E}"/>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F6509361-9374-F5D0-8921-57DD6A56C7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488" b="92394" l="3178" r="93644">
                          <a14:foregroundMark x1="8051" y1="87696" x2="9958" y2="80313"/>
                          <a14:foregroundMark x1="3178" y1="90157" x2="4661" y2="87248"/>
                          <a14:foregroundMark x1="44068" y1="90157" x2="62288" y2="92394"/>
                          <a14:foregroundMark x1="16949" y1="6264" x2="21822" y2="16555"/>
                          <a14:foregroundMark x1="21822" y1="16555" x2="37076" y2="8501"/>
                          <a14:foregroundMark x1="37076" y1="8501" x2="45763" y2="20805"/>
                          <a14:foregroundMark x1="45763" y1="20805" x2="55508" y2="13423"/>
                          <a14:foregroundMark x1="55508" y1="13423" x2="67373" y2="12528"/>
                          <a14:foregroundMark x1="67373" y1="12528" x2="89407" y2="15660"/>
                          <a14:foregroundMark x1="89407" y1="15660" x2="89619" y2="17897"/>
                          <a14:foregroundMark x1="24576" y1="6488" x2="56568" y2="7830"/>
                          <a14:foregroundMark x1="93644" y1="17897" x2="93008" y2="15884"/>
                        </a14:backgroundRemoval>
                      </a14:imgEffect>
                    </a14:imgLayer>
                  </a14:imgProps>
                </a:ext>
              </a:extLst>
            </a:blip>
            <a:stretch>
              <a:fillRect/>
            </a:stretch>
          </p:blipFill>
          <p:spPr>
            <a:xfrm>
              <a:off x="1815698" y="876084"/>
              <a:ext cx="5391393" cy="5105832"/>
            </a:xfrm>
            <a:prstGeom prst="rect">
              <a:avLst/>
            </a:prstGeom>
          </p:spPr>
        </p:pic>
      </p:grpSp>
      <p:grpSp>
        <p:nvGrpSpPr>
          <p:cNvPr id="20" name="Group 19">
            <a:extLst>
              <a:ext uri="{FF2B5EF4-FFF2-40B4-BE49-F238E27FC236}">
                <a16:creationId xmlns:a16="http://schemas.microsoft.com/office/drawing/2014/main" id="{45AA82C1-8C92-A006-D200-FB6FF7266172}"/>
              </a:ext>
            </a:extLst>
          </p:cNvPr>
          <p:cNvGrpSpPr/>
          <p:nvPr/>
        </p:nvGrpSpPr>
        <p:grpSpPr>
          <a:xfrm>
            <a:off x="949869" y="1232222"/>
            <a:ext cx="1183821" cy="1190662"/>
            <a:chOff x="1294079" y="276045"/>
            <a:chExt cx="6555842" cy="6305909"/>
          </a:xfrm>
        </p:grpSpPr>
        <p:sp>
          <p:nvSpPr>
            <p:cNvPr id="27" name="Oval 26">
              <a:extLst>
                <a:ext uri="{FF2B5EF4-FFF2-40B4-BE49-F238E27FC236}">
                  <a16:creationId xmlns:a16="http://schemas.microsoft.com/office/drawing/2014/main" id="{E08C5EDF-10C7-24EF-132D-304877EBF289}"/>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0839ECF3-6A74-638D-3BF1-2F15E6AE5BE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4524" b="90000" l="6458" r="91513">
                          <a14:foregroundMark x1="13653" y1="7381" x2="40590" y2="12619"/>
                          <a14:foregroundMark x1="40590" y1="12619" x2="70295" y2="8810"/>
                          <a14:foregroundMark x1="70295" y1="8810" x2="76568" y2="18810"/>
                          <a14:foregroundMark x1="76568" y1="18810" x2="67343" y2="19524"/>
                          <a14:foregroundMark x1="67343" y1="19524" x2="57196" y2="15000"/>
                          <a14:foregroundMark x1="57196" y1="15000" x2="19926" y2="22619"/>
                          <a14:foregroundMark x1="19926" y1="22619" x2="15498" y2="21905"/>
                          <a14:foregroundMark x1="23801" y1="5952" x2="59594" y2="5952"/>
                          <a14:foregroundMark x1="80258" y1="31190" x2="89114" y2="36190"/>
                          <a14:foregroundMark x1="89114" y1="36190" x2="89483" y2="36905"/>
                          <a14:foregroundMark x1="82657" y1="30476" x2="83948" y2="29524"/>
                          <a14:foregroundMark x1="49815" y1="30714" x2="58487" y2="39762"/>
                          <a14:foregroundMark x1="52030" y1="41190" x2="56458" y2="33571"/>
                          <a14:foregroundMark x1="50923" y1="37381" x2="53690" y2="41190"/>
                          <a14:foregroundMark x1="53321" y1="31905" x2="57565" y2="34524"/>
                          <a14:foregroundMark x1="55166" y1="30476" x2="57380" y2="34286"/>
                          <a14:foregroundMark x1="88745" y1="31667" x2="88745" y2="29286"/>
                          <a14:foregroundMark x1="86716" y1="31667" x2="89299" y2="28571"/>
                          <a14:foregroundMark x1="88192" y1="25952" x2="87638" y2="32143"/>
                          <a14:foregroundMark x1="89852" y1="25952" x2="87638" y2="31190"/>
                          <a14:foregroundMark x1="21956" y1="28333" x2="17897" y2="38333"/>
                          <a14:foregroundMark x1="15498" y1="32857" x2="25646" y2="37381"/>
                          <a14:foregroundMark x1="31550" y1="61190" x2="41328" y2="59048"/>
                          <a14:foregroundMark x1="41328" y1="59048" x2="33210" y2="63810"/>
                          <a14:foregroundMark x1="58487" y1="68095" x2="60332" y2="67381"/>
                          <a14:foregroundMark x1="61439" y1="65952" x2="66790" y2="63095"/>
                          <a14:foregroundMark x1="83395" y1="61667" x2="91697" y2="69048"/>
                          <a14:foregroundMark x1="91697" y1="69048" x2="85240" y2="60000"/>
                          <a14:foregroundMark x1="85240" y1="60000" x2="86347" y2="59762"/>
                          <a14:foregroundMark x1="88930" y1="63095" x2="90959" y2="65476"/>
                          <a14:foregroundMark x1="84686" y1="67857" x2="87085" y2="70000"/>
                          <a14:foregroundMark x1="71587" y1="88333" x2="76384" y2="84048"/>
                          <a14:foregroundMark x1="74539" y1="82381" x2="75092" y2="82143"/>
                          <a14:foregroundMark x1="32841" y1="90476" x2="36347" y2="90000"/>
                          <a14:foregroundMark x1="41697" y1="84286" x2="38192" y2="85476"/>
                          <a14:foregroundMark x1="6642" y1="88810" x2="15129" y2="82619"/>
                          <a14:foregroundMark x1="15129" y1="82619" x2="13284" y2="83095"/>
                          <a14:foregroundMark x1="12177" y1="88810" x2="9779" y2="82143"/>
                          <a14:foregroundMark x1="7749" y1="56429" x2="9779" y2="55714"/>
                          <a14:foregroundMark x1="10332" y1="54762" x2="10701" y2="63571"/>
                          <a14:foregroundMark x1="12177" y1="58333" x2="15498" y2="58810"/>
                          <a14:foregroundMark x1="19373" y1="22143" x2="20111" y2="30714"/>
                          <a14:foregroundMark x1="33579" y1="53571" x2="33948" y2="54286"/>
                          <a14:foregroundMark x1="86531" y1="28333" x2="88930" y2="32619"/>
                          <a14:foregroundMark x1="22140" y1="29286" x2="25277" y2="24762"/>
                          <a14:foregroundMark x1="24170" y1="30476" x2="25830" y2="24762"/>
                          <a14:foregroundMark x1="26384" y1="25476" x2="25646" y2="28333"/>
                          <a14:foregroundMark x1="85240" y1="29762" x2="87823" y2="27857"/>
                          <a14:foregroundMark x1="20480" y1="4286" x2="33026" y2="5000"/>
                          <a14:foregroundMark x1="33026" y1="5000" x2="52214" y2="4524"/>
                          <a14:foregroundMark x1="52214" y1="4524" x2="52214" y2="4524"/>
                          <a14:foregroundMark x1="83210" y1="21190" x2="87823" y2="28095"/>
                          <a14:foregroundMark x1="83948" y1="21429" x2="86162" y2="24286"/>
                          <a14:foregroundMark x1="85793" y1="22381" x2="86900" y2="25000"/>
                        </a14:backgroundRemoval>
                      </a14:imgEffect>
                    </a14:imgLayer>
                  </a14:imgProps>
                </a:ext>
              </a:extLst>
            </a:blip>
            <a:stretch>
              <a:fillRect/>
            </a:stretch>
          </p:blipFill>
          <p:spPr>
            <a:xfrm>
              <a:off x="1714679" y="1144077"/>
              <a:ext cx="6135242" cy="4754247"/>
            </a:xfrm>
            <a:prstGeom prst="rect">
              <a:avLst/>
            </a:prstGeom>
          </p:spPr>
        </p:pic>
      </p:grpSp>
      <p:grpSp>
        <p:nvGrpSpPr>
          <p:cNvPr id="21" name="Group 20">
            <a:extLst>
              <a:ext uri="{FF2B5EF4-FFF2-40B4-BE49-F238E27FC236}">
                <a16:creationId xmlns:a16="http://schemas.microsoft.com/office/drawing/2014/main" id="{777CCDEB-3C81-075F-B24C-551B114CEB37}"/>
              </a:ext>
            </a:extLst>
          </p:cNvPr>
          <p:cNvGrpSpPr/>
          <p:nvPr/>
        </p:nvGrpSpPr>
        <p:grpSpPr>
          <a:xfrm>
            <a:off x="6988417" y="1232222"/>
            <a:ext cx="1183821" cy="1190662"/>
            <a:chOff x="1294079" y="276045"/>
            <a:chExt cx="6555842" cy="6305909"/>
          </a:xfrm>
        </p:grpSpPr>
        <p:sp>
          <p:nvSpPr>
            <p:cNvPr id="25" name="Oval 24">
              <a:extLst>
                <a:ext uri="{FF2B5EF4-FFF2-40B4-BE49-F238E27FC236}">
                  <a16:creationId xmlns:a16="http://schemas.microsoft.com/office/drawing/2014/main" id="{D62008C4-A16E-461C-FD1F-BD87CFC65F19}"/>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76CC3B27-A3F3-4510-60D2-1D358591A29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0323" y1="21973"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86237" y1="17937" x2="15699" y2="20404"/>
                          <a14:foregroundMark x1="8387" y1="20404" x2="12688" y2="10090"/>
                          <a14:foregroundMark x1="12688" y1="10090" x2="23871" y2="7175"/>
                          <a14:foregroundMark x1="23871" y1="7175" x2="51183" y2="19955"/>
                          <a14:foregroundMark x1="51183" y1="19955"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45161" y1="22197" x2="77204" y2="20628"/>
                          <a14:foregroundMark x1="80215" y1="22646" x2="88387" y2="12556"/>
                          <a14:foregroundMark x1="88387" y1="12556" x2="83656" y2="8744"/>
                          <a14:foregroundMark x1="13118" y1="6951" x2="5376" y2="19058"/>
                          <a14:foregroundMark x1="5376" y1="19058" x2="7097" y2="20852"/>
                          <a14:foregroundMark x1="34194" y1="30493" x2="37419" y2="30717"/>
                          <a14:foregroundMark x1="34624" y1="30942" x2="37204" y2="33184"/>
                          <a14:foregroundMark x1="36989" y1="90807" x2="39785" y2="88565"/>
                          <a14:foregroundMark x1="43656" y1="92152" x2="46237" y2="92825"/>
                        </a14:backgroundRemoval>
                      </a14:imgEffect>
                    </a14:imgLayer>
                  </a14:imgProps>
                </a:ext>
              </a:extLst>
            </a:blip>
            <a:stretch>
              <a:fillRect/>
            </a:stretch>
          </p:blipFill>
          <p:spPr>
            <a:xfrm>
              <a:off x="2046886" y="1037506"/>
              <a:ext cx="5380457" cy="5160610"/>
            </a:xfrm>
            <a:prstGeom prst="rect">
              <a:avLst/>
            </a:prstGeom>
          </p:spPr>
        </p:pic>
      </p:grpSp>
      <p:grpSp>
        <p:nvGrpSpPr>
          <p:cNvPr id="22" name="Group 21">
            <a:extLst>
              <a:ext uri="{FF2B5EF4-FFF2-40B4-BE49-F238E27FC236}">
                <a16:creationId xmlns:a16="http://schemas.microsoft.com/office/drawing/2014/main" id="{EAC89E8E-A90F-4E69-23E5-602FB9A2BDF4}"/>
              </a:ext>
            </a:extLst>
          </p:cNvPr>
          <p:cNvGrpSpPr/>
          <p:nvPr/>
        </p:nvGrpSpPr>
        <p:grpSpPr>
          <a:xfrm>
            <a:off x="3969144" y="38166"/>
            <a:ext cx="1183821" cy="1190662"/>
            <a:chOff x="1294079" y="276045"/>
            <a:chExt cx="6555842" cy="6305909"/>
          </a:xfrm>
        </p:grpSpPr>
        <p:sp>
          <p:nvSpPr>
            <p:cNvPr id="23" name="Oval 22">
              <a:extLst>
                <a:ext uri="{FF2B5EF4-FFF2-40B4-BE49-F238E27FC236}">
                  <a16:creationId xmlns:a16="http://schemas.microsoft.com/office/drawing/2014/main" id="{07999A47-D5F8-A862-D484-E13EEE595010}"/>
                </a:ext>
              </a:extLst>
            </p:cNvPr>
            <p:cNvSpPr/>
            <p:nvPr/>
          </p:nvSpPr>
          <p:spPr>
            <a:xfrm>
              <a:off x="1294079" y="276045"/>
              <a:ext cx="6555842" cy="6305909"/>
            </a:xfrm>
            <a:prstGeom prst="ellipse">
              <a:avLst/>
            </a:prstGeom>
            <a:noFill/>
            <a:ln w="7620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51B509EA-BFDB-0D0E-D325-0504AB82FD33}"/>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8776" b="94919" l="2805" r="99835">
                          <a14:foregroundMark x1="3795" y1="45497" x2="11881" y2="50115"/>
                          <a14:foregroundMark x1="11881" y1="50115" x2="21782" y2="42725"/>
                          <a14:foregroundMark x1="21782" y1="42725" x2="22607" y2="55658"/>
                          <a14:foregroundMark x1="22607" y1="55658" x2="39934" y2="60970"/>
                          <a14:foregroundMark x1="12376" y1="62587" x2="8746" y2="51963"/>
                          <a14:foregroundMark x1="8746" y1="51963" x2="6931" y2="51963"/>
                          <a14:foregroundMark x1="4950" y1="52656" x2="6271" y2="53349"/>
                          <a14:foregroundMark x1="12706" y1="60970" x2="18977" y2="56582"/>
                          <a14:foregroundMark x1="19472" y1="46651" x2="22277" y2="51039"/>
                          <a14:foregroundMark x1="20957" y1="43187" x2="34818" y2="40878"/>
                          <a14:foregroundMark x1="34818" y1="40878" x2="38944" y2="43418"/>
                          <a14:foregroundMark x1="26403" y1="88684" x2="24917" y2="85219"/>
                          <a14:foregroundMark x1="24257" y1="90531" x2="23927" y2="88915"/>
                          <a14:foregroundMark x1="45710" y1="92841" x2="38119" y2="93533"/>
                          <a14:foregroundMark x1="67162" y1="95150" x2="75413" y2="95612"/>
                          <a14:foregroundMark x1="89934" y1="66744" x2="99835" y2="77598"/>
                          <a14:foregroundMark x1="99835" y1="77598" x2="99835" y2="77598"/>
                          <a14:foregroundMark x1="30693" y1="7621" x2="35149" y2="18938"/>
                          <a14:foregroundMark x1="35149" y1="18938" x2="44389" y2="13395"/>
                          <a14:foregroundMark x1="44389" y1="13395" x2="54290" y2="19630"/>
                          <a14:foregroundMark x1="54290" y1="19630" x2="62376" y2="9700"/>
                          <a14:foregroundMark x1="62376" y1="9700" x2="67657" y2="20785"/>
                          <a14:foregroundMark x1="67657" y1="20785" x2="71287" y2="11085"/>
                          <a14:foregroundMark x1="64521" y1="8776" x2="42904" y2="9007"/>
                          <a14:foregroundMark x1="29043" y1="11778" x2="35644" y2="10393"/>
                          <a14:foregroundMark x1="29043" y1="14550" x2="35314" y2="22402"/>
                          <a14:foregroundMark x1="35314" y1="22402" x2="42904" y2="22402"/>
                          <a14:foregroundMark x1="44224" y1="24018" x2="57756" y2="22633"/>
                          <a14:foregroundMark x1="57756" y1="22633" x2="63201" y2="24018"/>
                          <a14:foregroundMark x1="66172" y1="24480" x2="74257" y2="15704"/>
                          <a14:foregroundMark x1="74257" y1="15704" x2="65842" y2="10162"/>
                          <a14:foregroundMark x1="65842" y1="10162" x2="65017" y2="10393"/>
                          <a14:foregroundMark x1="8581" y1="46189" x2="12541" y2="46420"/>
                        </a14:backgroundRemoval>
                      </a14:imgEffect>
                    </a14:imgLayer>
                  </a14:imgProps>
                </a:ext>
              </a:extLst>
            </a:blip>
            <a:stretch>
              <a:fillRect/>
            </a:stretch>
          </p:blipFill>
          <p:spPr>
            <a:xfrm>
              <a:off x="1294079" y="987275"/>
              <a:ext cx="6381208" cy="4559510"/>
            </a:xfrm>
            <a:prstGeom prst="rect">
              <a:avLst/>
            </a:prstGeom>
          </p:spPr>
        </p:pic>
      </p:grpSp>
      <p:sp>
        <p:nvSpPr>
          <p:cNvPr id="41" name="TextBox 40">
            <a:extLst>
              <a:ext uri="{FF2B5EF4-FFF2-40B4-BE49-F238E27FC236}">
                <a16:creationId xmlns:a16="http://schemas.microsoft.com/office/drawing/2014/main" id="{87F30E9D-98FC-06D1-8996-A048811EFCB2}"/>
              </a:ext>
            </a:extLst>
          </p:cNvPr>
          <p:cNvSpPr txBox="1"/>
          <p:nvPr/>
        </p:nvSpPr>
        <p:spPr>
          <a:xfrm>
            <a:off x="2302720" y="2482415"/>
            <a:ext cx="4644227" cy="3370346"/>
          </a:xfrm>
          <a:prstGeom prst="rect">
            <a:avLst/>
          </a:prstGeom>
          <a:noFill/>
        </p:spPr>
        <p:txBody>
          <a:bodyPr wrap="square" rtlCol="0">
            <a:spAutoFit/>
          </a:bodyPr>
          <a:lstStyle/>
          <a:p>
            <a:pPr algn="ctr"/>
            <a:r>
              <a:rPr lang="en-GB" sz="1600" dirty="0">
                <a:solidFill>
                  <a:srgbClr val="FB5E40"/>
                </a:solidFill>
              </a:rPr>
              <a:t>teach us about the behaviours we need for learning.</a:t>
            </a:r>
          </a:p>
          <a:p>
            <a:pPr algn="ctr"/>
            <a:r>
              <a:rPr lang="en-GB" sz="1600" dirty="0">
                <a:solidFill>
                  <a:srgbClr val="FB5E40"/>
                </a:solidFill>
              </a:rPr>
              <a:t>In this book, we learn through the story of</a:t>
            </a:r>
          </a:p>
          <a:p>
            <a:pPr algn="ctr"/>
            <a:endParaRPr lang="en-GB" sz="1050" dirty="0">
              <a:solidFill>
                <a:srgbClr val="FB5E40"/>
              </a:solidFill>
            </a:endParaRPr>
          </a:p>
          <a:p>
            <a:pPr algn="ctr"/>
            <a:r>
              <a:rPr lang="en-GB" b="1" dirty="0">
                <a:solidFill>
                  <a:srgbClr val="FB5E40"/>
                </a:solidFill>
              </a:rPr>
              <a:t>Barnaby the Resilient Badger.</a:t>
            </a:r>
          </a:p>
          <a:p>
            <a:pPr algn="ctr"/>
            <a:endParaRPr lang="en-GB" sz="1050" b="1" dirty="0">
              <a:solidFill>
                <a:srgbClr val="FB5E40"/>
              </a:solidFill>
            </a:endParaRPr>
          </a:p>
          <a:p>
            <a:pPr algn="ctr" fontAlgn="base">
              <a:lnSpc>
                <a:spcPct val="107000"/>
              </a:lnSpc>
              <a:spcAft>
                <a:spcPts val="800"/>
              </a:spcAft>
            </a:pPr>
            <a:r>
              <a:rPr lang="en-GB" sz="1600" b="1" kern="100" dirty="0">
                <a:solidFill>
                  <a:srgbClr val="FB5E40"/>
                </a:solidFill>
                <a:effectLst/>
                <a:latin typeface="Calibri" panose="020F0502020204030204" pitchFamily="34" charset="0"/>
                <a:ea typeface="Times New Roman" panose="02020603050405020304" pitchFamily="18" charset="0"/>
                <a:cs typeface="Times New Roman" panose="02020603050405020304" pitchFamily="18" charset="0"/>
              </a:rPr>
              <a:t>Resilience</a:t>
            </a:r>
            <a:r>
              <a:rPr lang="en-GB" sz="1600" kern="100" dirty="0">
                <a:solidFill>
                  <a:srgbClr val="FB5E40"/>
                </a:solidFill>
                <a:effectLst/>
                <a:latin typeface="Calibri" panose="020F0502020204030204" pitchFamily="34" charset="0"/>
                <a:ea typeface="Times New Roman" panose="02020603050405020304" pitchFamily="18" charset="0"/>
                <a:cs typeface="Times New Roman" panose="02020603050405020304" pitchFamily="18" charset="0"/>
              </a:rPr>
              <a:t>: We teach our children that resilience is the ability to bounce back after challenges, setbacks and tough times. Resilience develops when children experience difficulties and learn to deal with them positively.  Just outside our comfort zone is where we learn best. We must be challenged in order to apply resilience and this perseverance is celebrated.</a:t>
            </a:r>
            <a:endParaRPr lang="en-GB" sz="1400" kern="100" dirty="0">
              <a:solidFill>
                <a:srgbClr val="FB5E40"/>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600" dirty="0"/>
          </a:p>
        </p:txBody>
      </p:sp>
    </p:spTree>
    <p:extLst>
      <p:ext uri="{BB962C8B-B14F-4D97-AF65-F5344CB8AC3E}">
        <p14:creationId xmlns:p14="http://schemas.microsoft.com/office/powerpoint/2010/main" val="134813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708559-5709-5FD0-D066-3AC606298128}"/>
              </a:ext>
            </a:extLst>
          </p:cNvPr>
          <p:cNvSpPr>
            <a:spLocks noChangeArrowheads="1"/>
          </p:cNvSpPr>
          <p:nvPr/>
        </p:nvSpPr>
        <p:spPr bwMode="auto">
          <a:xfrm>
            <a:off x="672861" y="320784"/>
            <a:ext cx="7718484" cy="384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Our Vision</a:t>
            </a:r>
            <a:endParaRPr kumimoji="0" lang="en-GB"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Our </a:t>
            </a:r>
            <a:r>
              <a:rPr kumimoji="0" lang="en-GB" altLang="en-US" sz="1400" b="1" i="0" u="none" strike="noStrike" cap="none" normalizeH="0" baseline="0" dirty="0">
                <a:ln>
                  <a:noFill/>
                </a:ln>
                <a:solidFill>
                  <a:srgbClr val="00B0F0"/>
                </a:solidFill>
                <a:effectLst/>
                <a:latin typeface="Calibri" panose="020F0502020204030204" pitchFamily="34" charset="0"/>
                <a:ea typeface="Calibri" panose="020F0502020204030204" pitchFamily="34" charset="0"/>
                <a:cs typeface="Calibri" panose="020F0502020204030204" pitchFamily="34" charset="0"/>
              </a:rPr>
              <a:t>vision</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 for Silchester is for </a:t>
            </a:r>
            <a:r>
              <a:rPr kumimoji="0" lang="en-GB" altLang="en-US" sz="1400" b="1"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everyone to flourish</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r>
              <a:rPr lang="en-GB" altLang="en-US" sz="1400" dirty="0">
                <a:solidFill>
                  <a:srgbClr val="003380"/>
                </a:solidFill>
                <a:latin typeface="Calibri" panose="020F0502020204030204" pitchFamily="34" charset="0"/>
                <a:ea typeface="Calibri" panose="020F0502020204030204" pitchFamily="34" charset="0"/>
                <a:cs typeface="Calibri" panose="020F0502020204030204" pitchFamily="34" charset="0"/>
              </a:rPr>
              <a:t>Our school is a place of love, of belonging and family.</a:t>
            </a:r>
          </a:p>
          <a:p>
            <a:pPr marL="0" marR="0" lvl="0" indent="0" algn="ctr" defTabSz="914400" rtl="0" eaLnBrk="0" fontAlgn="base" latinLnBrk="0" hangingPunct="0">
              <a:lnSpc>
                <a:spcPct val="150000"/>
              </a:lnSpc>
              <a:spcBef>
                <a:spcPct val="0"/>
              </a:spcBef>
              <a:spcAft>
                <a:spcPct val="0"/>
              </a:spcAft>
              <a:buClrTx/>
              <a:buSzTx/>
              <a:buFontTx/>
              <a:buNone/>
              <a:tabLst/>
            </a:pPr>
            <a:r>
              <a:rPr lang="en-GB" altLang="en-US" sz="1400" dirty="0">
                <a:solidFill>
                  <a:srgbClr val="003380"/>
                </a:solidFill>
                <a:latin typeface="Calibri" panose="020F0502020204030204" pitchFamily="34" charset="0"/>
                <a:ea typeface="Calibri" panose="020F0502020204030204" pitchFamily="34" charset="0"/>
                <a:cs typeface="Calibri" panose="020F0502020204030204" pitchFamily="34" charset="0"/>
              </a:rPr>
              <a:t>We have a </a:t>
            </a:r>
            <a:r>
              <a:rPr lang="en-GB" altLang="en-US" sz="1400" u="sng" dirty="0">
                <a:solidFill>
                  <a:srgbClr val="003380"/>
                </a:solidFill>
                <a:latin typeface="Calibri" panose="020F0502020204030204" pitchFamily="34" charset="0"/>
                <a:ea typeface="Calibri" panose="020F0502020204030204" pitchFamily="34" charset="0"/>
                <a:cs typeface="Calibri" panose="020F0502020204030204" pitchFamily="34" charset="0"/>
              </a:rPr>
              <a:t>heart for people</a:t>
            </a:r>
            <a:r>
              <a:rPr lang="en-GB" altLang="en-US" sz="1400" dirty="0">
                <a:solidFill>
                  <a:srgbClr val="003380"/>
                </a:solidFill>
                <a:latin typeface="Calibri" panose="020F0502020204030204" pitchFamily="34" charset="0"/>
                <a:ea typeface="Calibri" panose="020F0502020204030204" pitchFamily="34" charset="0"/>
                <a:cs typeface="Calibri" panose="020F0502020204030204" pitchFamily="34" charset="0"/>
              </a:rPr>
              <a:t>, inspiring everyone to be the best version of themselves:</a:t>
            </a:r>
          </a:p>
          <a:p>
            <a:pPr marL="0" marR="0" lvl="0" indent="0" algn="ctr" defTabSz="914400" rtl="0" eaLnBrk="0" fontAlgn="base" latinLnBrk="0" hangingPunct="0">
              <a:lnSpc>
                <a:spcPct val="150000"/>
              </a:lnSpc>
              <a:spcBef>
                <a:spcPct val="0"/>
              </a:spcBef>
              <a:spcAft>
                <a:spcPct val="0"/>
              </a:spcAft>
              <a:buClrTx/>
              <a:buSzTx/>
              <a:buFontTx/>
              <a:buNone/>
              <a:tabLst/>
            </a:pPr>
            <a:r>
              <a:rPr lang="en-GB" altLang="en-US" sz="1400" dirty="0">
                <a:solidFill>
                  <a:srgbClr val="003380"/>
                </a:solidFill>
                <a:latin typeface="Calibri" panose="020F0502020204030204" pitchFamily="34" charset="0"/>
                <a:ea typeface="Calibri" panose="020F0502020204030204" pitchFamily="34" charset="0"/>
                <a:cs typeface="Calibri" panose="020F0502020204030204" pitchFamily="34" charset="0"/>
              </a:rPr>
              <a:t>for themselves, for others, for our community and for our world.</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With our roots deeply embedded and nourished by our Christian values, we will </a:t>
            </a:r>
            <a:r>
              <a:rPr kumimoji="0" lang="en-GB" altLang="en-US" sz="1400" b="1"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thrive together</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 </a:t>
            </a:r>
            <a:endParaRPr kumimoji="0" lang="en-GB" altLang="en-US"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We will reach out to each other, our community and the wider world with</a:t>
            </a:r>
            <a:r>
              <a:rPr kumimoji="0" lang="en-GB" altLang="en-US" sz="1400" b="0" i="0" u="none" strike="noStrike" cap="none" normalizeH="0" baseline="0" dirty="0">
                <a:ln>
                  <a:noFill/>
                </a:ln>
                <a:solidFill>
                  <a:srgbClr val="00334D"/>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600" b="0" i="0" u="none" strike="noStrike" cap="none" normalizeH="0" baseline="0" dirty="0">
                <a:ln>
                  <a:noFill/>
                </a:ln>
                <a:solidFill>
                  <a:srgbClr val="00B0F0"/>
                </a:solidFill>
                <a:effectLst/>
                <a:latin typeface="Dreaming Outloud Script Pro" panose="03050502040304050704" pitchFamily="66" charset="0"/>
                <a:ea typeface="Calibri" panose="020F0502020204030204" pitchFamily="34" charset="0"/>
                <a:cs typeface="Dreaming Outloud Script Pro" panose="03050502040304050704" pitchFamily="66" charset="0"/>
              </a:rPr>
              <a:t>compassion</a:t>
            </a:r>
            <a:r>
              <a:rPr kumimoji="0" lang="en-GB" altLang="en-US" sz="1400" b="0" i="0" u="none" strike="noStrike" cap="none" normalizeH="0" baseline="0" dirty="0">
                <a:ln>
                  <a:noFill/>
                </a:ln>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in our hearts. </a:t>
            </a:r>
            <a:endParaRPr kumimoji="0" lang="en-GB" altLang="en-US"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We will live bravely, showing </a:t>
            </a:r>
            <a:r>
              <a:rPr kumimoji="0" lang="en-GB" altLang="en-US" sz="1600" b="0" i="0" u="none" strike="noStrike" cap="none" normalizeH="0" baseline="0" dirty="0">
                <a:ln>
                  <a:noFill/>
                </a:ln>
                <a:solidFill>
                  <a:srgbClr val="00B0F0"/>
                </a:solidFill>
                <a:effectLst/>
                <a:latin typeface="Dreaming Outloud Script Pro" panose="03050502040304050704" pitchFamily="66" charset="0"/>
                <a:ea typeface="Calibri" panose="020F0502020204030204" pitchFamily="34" charset="0"/>
                <a:cs typeface="Dreaming Outloud Script Pro" panose="03050502040304050704" pitchFamily="66" charset="0"/>
              </a:rPr>
              <a:t>courage</a:t>
            </a:r>
            <a:r>
              <a:rPr kumimoji="0" lang="en-GB" altLang="en-US" sz="1400" b="0" i="0" u="none" strike="noStrike" cap="none" normalizeH="0" baseline="0" dirty="0">
                <a:ln>
                  <a:noFill/>
                </a:ln>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to keep going when facing challenge.</a:t>
            </a:r>
            <a:endParaRPr kumimoji="0" lang="en-GB" altLang="en-US"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We will </a:t>
            </a:r>
            <a:r>
              <a:rPr kumimoji="0" lang="en-GB" altLang="en-US" sz="1600" b="0" i="0" u="none" strike="noStrike" cap="none" normalizeH="0" baseline="0" dirty="0">
                <a:ln>
                  <a:noFill/>
                </a:ln>
                <a:solidFill>
                  <a:srgbClr val="00B0F0"/>
                </a:solidFill>
                <a:effectLst/>
                <a:latin typeface="Dreaming Outloud Script Pro" panose="03050502040304050704" pitchFamily="66" charset="0"/>
                <a:ea typeface="Calibri" panose="020F0502020204030204" pitchFamily="34" charset="0"/>
                <a:cs typeface="Dreaming Outloud Script Pro" panose="03050502040304050704" pitchFamily="66" charset="0"/>
              </a:rPr>
              <a:t>respect</a:t>
            </a:r>
            <a:r>
              <a:rPr kumimoji="0" lang="en-GB" altLang="en-US" sz="1400" b="0" i="0" u="none" strike="noStrike" cap="none" normalizeH="0" baseline="0" dirty="0">
                <a:ln>
                  <a:noFill/>
                </a:ln>
                <a:solidFill>
                  <a:srgbClr val="00B0F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ourselves and others, embracing </a:t>
            </a:r>
            <a:r>
              <a:rPr lang="en-GB" altLang="en-US" sz="1400" dirty="0">
                <a:solidFill>
                  <a:srgbClr val="003380"/>
                </a:solidFill>
                <a:latin typeface="Calibri" panose="020F0502020204030204" pitchFamily="34" charset="0"/>
                <a:ea typeface="Calibri" panose="020F0502020204030204" pitchFamily="34" charset="0"/>
                <a:cs typeface="Calibri" panose="020F0502020204030204" pitchFamily="34" charset="0"/>
              </a:rPr>
              <a:t>everyone's</a:t>
            </a: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 unique gifts,</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GB" altLang="en-US" sz="1400" b="0" i="0" u="none" strike="noStrike" cap="none" normalizeH="0" baseline="0" dirty="0">
                <a:ln>
                  <a:noFill/>
                </a:ln>
                <a:solidFill>
                  <a:srgbClr val="003380"/>
                </a:solidFill>
                <a:effectLst/>
                <a:latin typeface="Calibri" panose="020F0502020204030204" pitchFamily="34" charset="0"/>
                <a:ea typeface="Calibri" panose="020F0502020204030204" pitchFamily="34" charset="0"/>
                <a:cs typeface="Calibri" panose="020F0502020204030204" pitchFamily="34" charset="0"/>
              </a:rPr>
              <a:t>and value the contribution that we can all bring to God’s world. </a:t>
            </a:r>
            <a:endParaRPr kumimoji="0" lang="en-GB" altLang="en-US" sz="14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endParaRPr lang="en-GB" altLang="en-US" sz="1400" dirty="0">
              <a:solidFill>
                <a:srgbClr val="00338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6258C51-8F73-ED99-4AF5-03D188BCE1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429555" y="4078076"/>
            <a:ext cx="2284889" cy="2459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764DABBA-AAC5-0582-7C0B-DD74122884CF}"/>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2000" b="1" i="0" u="none" strike="noStrike" cap="none" normalizeH="0" baseline="0">
                <a:ln>
                  <a:noFill/>
                </a:ln>
                <a:solidFill>
                  <a:srgbClr val="002060"/>
                </a:solidFill>
                <a:effectLst/>
                <a:latin typeface="Arial" panose="020B0604020202020204" pitchFamily="34" charset="0"/>
                <a:ea typeface="Calibri" panose="020F0502020204030204" pitchFamily="34" charset="0"/>
              </a:rPr>
            </a:b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Frame 4">
            <a:extLst>
              <a:ext uri="{FF2B5EF4-FFF2-40B4-BE49-F238E27FC236}">
                <a16:creationId xmlns:a16="http://schemas.microsoft.com/office/drawing/2014/main" id="{0FBB0745-3CAD-3055-173E-58FA75BF4D0F}"/>
              </a:ext>
            </a:extLst>
          </p:cNvPr>
          <p:cNvSpPr/>
          <p:nvPr/>
        </p:nvSpPr>
        <p:spPr>
          <a:xfrm>
            <a:off x="0" y="0"/>
            <a:ext cx="9144000" cy="6858000"/>
          </a:xfrm>
          <a:prstGeom prst="frame">
            <a:avLst>
              <a:gd name="adj1" fmla="val 157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9110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3FFD6AA-E040-C351-B951-CC29C4F3995C}"/>
              </a:ext>
            </a:extLst>
          </p:cNvPr>
          <p:cNvPicPr>
            <a:picLocks noChangeAspect="1"/>
          </p:cNvPicPr>
          <p:nvPr/>
        </p:nvPicPr>
        <p:blipFill rotWithShape="1">
          <a:blip r:embed="rId2"/>
          <a:srcRect l="7095" r="16558"/>
          <a:stretch/>
        </p:blipFill>
        <p:spPr>
          <a:xfrm>
            <a:off x="20" y="1282"/>
            <a:ext cx="9143980" cy="6856718"/>
          </a:xfrm>
          <a:prstGeom prst="rect">
            <a:avLst/>
          </a:prstGeom>
        </p:spPr>
      </p:pic>
      <p:sp>
        <p:nvSpPr>
          <p:cNvPr id="3" name="TextBox 2">
            <a:extLst>
              <a:ext uri="{FF2B5EF4-FFF2-40B4-BE49-F238E27FC236}">
                <a16:creationId xmlns:a16="http://schemas.microsoft.com/office/drawing/2014/main" id="{7CE807C9-4E44-4850-C759-36177EC86BA2}"/>
              </a:ext>
            </a:extLst>
          </p:cNvPr>
          <p:cNvSpPr txBox="1"/>
          <p:nvPr/>
        </p:nvSpPr>
        <p:spPr>
          <a:xfrm>
            <a:off x="173548" y="262892"/>
            <a:ext cx="5023555" cy="523220"/>
          </a:xfrm>
          <a:prstGeom prst="rect">
            <a:avLst/>
          </a:prstGeom>
          <a:noFill/>
        </p:spPr>
        <p:txBody>
          <a:bodyPr wrap="none" rtlCol="0">
            <a:spAutoFit/>
          </a:bodyPr>
          <a:lstStyle/>
          <a:p>
            <a:pPr algn="ctr"/>
            <a:r>
              <a:rPr lang="en-GB" sz="2800" b="1" dirty="0">
                <a:solidFill>
                  <a:srgbClr val="FB5E40"/>
                </a:solidFill>
                <a:latin typeface="Aptos ExtraBold" panose="020F0502020204030204" pitchFamily="34" charset="0"/>
              </a:rPr>
              <a:t>Barnaby the Resilient Badger</a:t>
            </a:r>
          </a:p>
        </p:txBody>
      </p:sp>
      <p:grpSp>
        <p:nvGrpSpPr>
          <p:cNvPr id="4" name="Group 3">
            <a:extLst>
              <a:ext uri="{FF2B5EF4-FFF2-40B4-BE49-F238E27FC236}">
                <a16:creationId xmlns:a16="http://schemas.microsoft.com/office/drawing/2014/main" id="{E3051277-6B67-4834-A7E2-587E853519C3}"/>
              </a:ext>
            </a:extLst>
          </p:cNvPr>
          <p:cNvGrpSpPr/>
          <p:nvPr/>
        </p:nvGrpSpPr>
        <p:grpSpPr>
          <a:xfrm>
            <a:off x="3552819" y="4707317"/>
            <a:ext cx="3634287" cy="1613583"/>
            <a:chOff x="2546793" y="2646930"/>
            <a:chExt cx="3858163" cy="1837141"/>
          </a:xfrm>
        </p:grpSpPr>
        <p:pic>
          <p:nvPicPr>
            <p:cNvPr id="5" name="Picture 4">
              <a:extLst>
                <a:ext uri="{FF2B5EF4-FFF2-40B4-BE49-F238E27FC236}">
                  <a16:creationId xmlns:a16="http://schemas.microsoft.com/office/drawing/2014/main" id="{106C0859-9223-E058-6BE1-2B6EFCC87FB0}"/>
                </a:ext>
              </a:extLst>
            </p:cNvPr>
            <p:cNvPicPr>
              <a:picLocks noChangeAspect="1"/>
            </p:cNvPicPr>
            <p:nvPr/>
          </p:nvPicPr>
          <p:blipFill>
            <a:blip r:embed="rId3"/>
            <a:stretch>
              <a:fillRect/>
            </a:stretch>
          </p:blipFill>
          <p:spPr>
            <a:xfrm>
              <a:off x="2546793" y="2646930"/>
              <a:ext cx="3555427" cy="1837141"/>
            </a:xfrm>
            <a:prstGeom prst="rect">
              <a:avLst/>
            </a:prstGeom>
          </p:spPr>
        </p:pic>
        <p:sp>
          <p:nvSpPr>
            <p:cNvPr id="6" name="Isosceles Triangle 5">
              <a:extLst>
                <a:ext uri="{FF2B5EF4-FFF2-40B4-BE49-F238E27FC236}">
                  <a16:creationId xmlns:a16="http://schemas.microsoft.com/office/drawing/2014/main" id="{0310B88A-2D0B-19D6-1EAF-B9F208FC3224}"/>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B6745AC1-52D7-D044-4624-9A6DD9E1DF26}"/>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90D054A4-E672-C89A-85C2-BAF91381F842}"/>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a:off x="1037741" y="4811604"/>
            <a:ext cx="710036" cy="595609"/>
          </a:xfrm>
          <a:prstGeom prst="rect">
            <a:avLst/>
          </a:prstGeom>
        </p:spPr>
      </p:pic>
      <p:sp>
        <p:nvSpPr>
          <p:cNvPr id="10" name="Rectangle: Rounded Corners 9">
            <a:extLst>
              <a:ext uri="{FF2B5EF4-FFF2-40B4-BE49-F238E27FC236}">
                <a16:creationId xmlns:a16="http://schemas.microsoft.com/office/drawing/2014/main" id="{2DFAEED5-3417-6D2E-4E7E-88CB6F1AE20F}"/>
              </a:ext>
            </a:extLst>
          </p:cNvPr>
          <p:cNvSpPr/>
          <p:nvPr/>
        </p:nvSpPr>
        <p:spPr>
          <a:xfrm>
            <a:off x="92559" y="123996"/>
            <a:ext cx="5421550" cy="2683859"/>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200" b="0" i="0" dirty="0">
                <a:solidFill>
                  <a:schemeClr val="tx1"/>
                </a:solidFill>
                <a:effectLst/>
                <a:latin typeface="Aptos SemiBold" panose="020B0004020202020204" pitchFamily="34" charset="0"/>
              </a:rPr>
              <a:t>Deep in the heart of </a:t>
            </a:r>
            <a:r>
              <a:rPr lang="en-GB" sz="1200" b="1" i="0" dirty="0">
                <a:solidFill>
                  <a:schemeClr val="tx1"/>
                </a:solidFill>
                <a:effectLst/>
                <a:latin typeface="Aptos ExtraBold" panose="020B0004020202020204" pitchFamily="34" charset="0"/>
              </a:rPr>
              <a:t>Silchester</a:t>
            </a:r>
            <a:r>
              <a:rPr lang="en-GB" sz="1200" b="0" i="0" dirty="0">
                <a:solidFill>
                  <a:schemeClr val="tx1"/>
                </a:solidFill>
                <a:effectLst/>
                <a:latin typeface="Aptos SemiBold" panose="020B0004020202020204" pitchFamily="34" charset="0"/>
              </a:rPr>
              <a:t> Forest…</a:t>
            </a:r>
          </a:p>
          <a:p>
            <a:pPr algn="ctr">
              <a:lnSpc>
                <a:spcPct val="150000"/>
              </a:lnSpc>
            </a:pPr>
            <a:r>
              <a:rPr lang="en-GB" sz="1200" dirty="0">
                <a:solidFill>
                  <a:schemeClr val="tx1"/>
                </a:solidFill>
                <a:latin typeface="Aptos SemiBold" panose="020B0004020202020204" pitchFamily="34" charset="0"/>
              </a:rPr>
              <a:t>Where the</a:t>
            </a:r>
            <a:r>
              <a:rPr lang="en-GB" sz="1200" b="0" i="0" dirty="0">
                <a:solidFill>
                  <a:schemeClr val="tx1"/>
                </a:solidFill>
                <a:effectLst/>
                <a:latin typeface="Aptos SemiBold" panose="020B0004020202020204" pitchFamily="34" charset="0"/>
              </a:rPr>
              <a:t> oak trees stand tall and the evergreens sway.</a:t>
            </a:r>
          </a:p>
          <a:p>
            <a:pPr algn="ctr">
              <a:lnSpc>
                <a:spcPct val="150000"/>
              </a:lnSpc>
            </a:pPr>
            <a:r>
              <a:rPr lang="en-GB" sz="1200" dirty="0">
                <a:solidFill>
                  <a:schemeClr val="tx1"/>
                </a:solidFill>
                <a:latin typeface="Aptos SemiBold" panose="020B0004020202020204" pitchFamily="34" charset="0"/>
              </a:rPr>
              <a:t>Where the</a:t>
            </a:r>
            <a:r>
              <a:rPr lang="en-GB" sz="1200" b="0" i="0" dirty="0">
                <a:solidFill>
                  <a:schemeClr val="tx1"/>
                </a:solidFill>
                <a:effectLst/>
                <a:latin typeface="Aptos SemiBold" panose="020B0004020202020204" pitchFamily="34" charset="0"/>
              </a:rPr>
              <a:t> gorse bushes prickle, and the silver birch shines.</a:t>
            </a:r>
          </a:p>
          <a:p>
            <a:pPr algn="ctr">
              <a:lnSpc>
                <a:spcPct val="150000"/>
              </a:lnSpc>
            </a:pPr>
            <a:r>
              <a:rPr lang="en-GB" sz="1200" b="0" i="0" dirty="0">
                <a:solidFill>
                  <a:schemeClr val="tx1"/>
                </a:solidFill>
                <a:effectLst/>
                <a:latin typeface="Aptos SemiBold" panose="020B0004020202020204" pitchFamily="34" charset="0"/>
              </a:rPr>
              <a:t>Where the ground is soft with green bracken, mud, and moss.</a:t>
            </a:r>
          </a:p>
          <a:p>
            <a:pPr algn="ctr">
              <a:lnSpc>
                <a:spcPct val="150000"/>
              </a:lnSpc>
            </a:pPr>
            <a:r>
              <a:rPr lang="en-GB" sz="1200" b="0" i="0" dirty="0">
                <a:solidFill>
                  <a:schemeClr val="tx1"/>
                </a:solidFill>
                <a:effectLst/>
                <a:latin typeface="Aptos SemiBold" panose="020B0004020202020204" pitchFamily="34" charset="0"/>
              </a:rPr>
              <a:t>Whe</a:t>
            </a:r>
            <a:r>
              <a:rPr lang="en-GB" sz="1200" dirty="0">
                <a:solidFill>
                  <a:schemeClr val="tx1"/>
                </a:solidFill>
                <a:latin typeface="Aptos SemiBold" panose="020B0004020202020204" pitchFamily="34" charset="0"/>
              </a:rPr>
              <a:t>re the</a:t>
            </a:r>
            <a:r>
              <a:rPr lang="en-GB" sz="1200" b="0" i="0" dirty="0">
                <a:solidFill>
                  <a:schemeClr val="tx1"/>
                </a:solidFill>
                <a:effectLst/>
                <a:latin typeface="Aptos SemiBold" panose="020B0004020202020204" pitchFamily="34" charset="0"/>
              </a:rPr>
              <a:t> air is fresh and the pine needles perfume.</a:t>
            </a:r>
          </a:p>
          <a:p>
            <a:pPr algn="ctr">
              <a:lnSpc>
                <a:spcPct val="150000"/>
              </a:lnSpc>
            </a:pPr>
            <a:r>
              <a:rPr lang="en-GB" sz="1200" b="0" i="0" dirty="0">
                <a:solidFill>
                  <a:schemeClr val="tx1"/>
                </a:solidFill>
                <a:effectLst/>
                <a:latin typeface="Aptos SemiBold" panose="020B0004020202020204" pitchFamily="34" charset="0"/>
              </a:rPr>
              <a:t>Where the birds sing their song, and the leaves play their tune.</a:t>
            </a:r>
          </a:p>
          <a:p>
            <a:pPr algn="ctr">
              <a:lnSpc>
                <a:spcPct val="150000"/>
              </a:lnSpc>
            </a:pPr>
            <a:r>
              <a:rPr lang="en-GB" sz="1200" b="0" i="0" dirty="0">
                <a:solidFill>
                  <a:schemeClr val="tx1"/>
                </a:solidFill>
                <a:effectLst/>
                <a:latin typeface="Aptos SemiBold" panose="020B0004020202020204" pitchFamily="34" charset="0"/>
              </a:rPr>
              <a:t>Where red kites soar above and the cattle graze below.</a:t>
            </a:r>
          </a:p>
          <a:p>
            <a:pPr algn="ctr">
              <a:lnSpc>
                <a:spcPct val="150000"/>
              </a:lnSpc>
            </a:pPr>
            <a:r>
              <a:rPr lang="en-GB" sz="1200" b="0" i="0" dirty="0">
                <a:solidFill>
                  <a:schemeClr val="tx1"/>
                </a:solidFill>
                <a:effectLst/>
                <a:latin typeface="Aptos SemiBold" panose="020B0004020202020204" pitchFamily="34" charset="0"/>
              </a:rPr>
              <a:t>Where the babbling brooks flow and the monkey bumps rise and fall…</a:t>
            </a:r>
          </a:p>
          <a:p>
            <a:pPr algn="ctr">
              <a:lnSpc>
                <a:spcPct val="150000"/>
              </a:lnSpc>
            </a:pPr>
            <a:r>
              <a:rPr lang="en-GB" sz="1200" b="0" i="0" dirty="0">
                <a:solidFill>
                  <a:schemeClr val="tx1"/>
                </a:solidFill>
                <a:effectLst/>
                <a:latin typeface="Aptos SemiBold" panose="020B0004020202020204" pitchFamily="34" charset="0"/>
              </a:rPr>
              <a:t>Lives </a:t>
            </a:r>
            <a:r>
              <a:rPr lang="en-GB" sz="1400" b="1" i="0" dirty="0">
                <a:solidFill>
                  <a:schemeClr val="tx1"/>
                </a:solidFill>
                <a:effectLst/>
                <a:latin typeface="Aptos ExtraBold" panose="020B0004020202020204" pitchFamily="34" charset="0"/>
              </a:rPr>
              <a:t>Barnaby</a:t>
            </a:r>
            <a:r>
              <a:rPr lang="en-GB" sz="1400" b="0" i="0" dirty="0">
                <a:solidFill>
                  <a:schemeClr val="tx1"/>
                </a:solidFill>
                <a:effectLst/>
                <a:latin typeface="Aptos ExtraBold" panose="020B0004020202020204" pitchFamily="34" charset="0"/>
              </a:rPr>
              <a:t>, the Resilient Badger</a:t>
            </a:r>
            <a:r>
              <a:rPr lang="en-GB" sz="1200" b="0" i="0" dirty="0">
                <a:solidFill>
                  <a:schemeClr val="tx1"/>
                </a:solidFill>
                <a:effectLst/>
                <a:latin typeface="Aptos SemiBold" panose="020B0004020202020204" pitchFamily="34" charset="0"/>
              </a:rPr>
              <a:t>. </a:t>
            </a:r>
            <a:endParaRPr lang="en-GB" sz="1200" dirty="0">
              <a:solidFill>
                <a:schemeClr val="tx1"/>
              </a:solidFill>
              <a:latin typeface="Aptos SemiBold" panose="020B0004020202020204" pitchFamily="34" charset="0"/>
            </a:endParaRPr>
          </a:p>
        </p:txBody>
      </p:sp>
      <p:sp>
        <p:nvSpPr>
          <p:cNvPr id="13" name="Rectangle: Rounded Corners 12">
            <a:extLst>
              <a:ext uri="{FF2B5EF4-FFF2-40B4-BE49-F238E27FC236}">
                <a16:creationId xmlns:a16="http://schemas.microsoft.com/office/drawing/2014/main" id="{E2AF12F7-ABC6-A347-FA3C-C0D8B47A199B}"/>
              </a:ext>
            </a:extLst>
          </p:cNvPr>
          <p:cNvSpPr/>
          <p:nvPr/>
        </p:nvSpPr>
        <p:spPr>
          <a:xfrm>
            <a:off x="5428526" y="6132945"/>
            <a:ext cx="3583023" cy="613265"/>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dirty="0">
              <a:solidFill>
                <a:srgbClr val="FB5E40"/>
              </a:solidFill>
              <a:latin typeface="Aptos SemiBold" panose="020B0004020202020204" pitchFamily="34" charset="0"/>
            </a:endParaRPr>
          </a:p>
        </p:txBody>
      </p:sp>
      <p:sp>
        <p:nvSpPr>
          <p:cNvPr id="12" name="TextBox 11">
            <a:extLst>
              <a:ext uri="{FF2B5EF4-FFF2-40B4-BE49-F238E27FC236}">
                <a16:creationId xmlns:a16="http://schemas.microsoft.com/office/drawing/2014/main" id="{DC91C0CA-2B1E-F6DB-3B9D-700FC23B0910}"/>
              </a:ext>
            </a:extLst>
          </p:cNvPr>
          <p:cNvSpPr txBox="1"/>
          <p:nvPr/>
        </p:nvSpPr>
        <p:spPr>
          <a:xfrm>
            <a:off x="5428526" y="6127002"/>
            <a:ext cx="3583023" cy="619208"/>
          </a:xfrm>
          <a:prstGeom prst="rect">
            <a:avLst/>
          </a:prstGeom>
          <a:noFill/>
        </p:spPr>
        <p:txBody>
          <a:bodyPr wrap="square">
            <a:spAutoFit/>
          </a:bodyPr>
          <a:lstStyle/>
          <a:p>
            <a:pPr algn="ctr">
              <a:lnSpc>
                <a:spcPct val="150000"/>
              </a:lnSpc>
            </a:pPr>
            <a:r>
              <a:rPr lang="en-GB" sz="1200" b="0" i="0" dirty="0">
                <a:effectLst/>
                <a:latin typeface="Aptos SemiBold" panose="020F0502020204030204" pitchFamily="34" charset="0"/>
              </a:rPr>
              <a:t>However, he wasn’t always this way, let me tell you the story of how </a:t>
            </a:r>
            <a:r>
              <a:rPr lang="en-GB" sz="1200" b="1" dirty="0">
                <a:latin typeface="Aptos SemiBold" panose="020F0502020204030204" pitchFamily="34" charset="0"/>
              </a:rPr>
              <a:t>Barnaby</a:t>
            </a:r>
            <a:r>
              <a:rPr lang="en-GB" sz="1200" b="0" i="0" dirty="0">
                <a:effectLst/>
                <a:latin typeface="Aptos SemiBold" panose="020F0502020204030204" pitchFamily="34" charset="0"/>
              </a:rPr>
              <a:t> learnt to be resilient.</a:t>
            </a:r>
            <a:endParaRPr lang="en-GB" sz="1200" dirty="0"/>
          </a:p>
        </p:txBody>
      </p:sp>
      <p:pic>
        <p:nvPicPr>
          <p:cNvPr id="14" name="Picture 13">
            <a:extLst>
              <a:ext uri="{FF2B5EF4-FFF2-40B4-BE49-F238E27FC236}">
                <a16:creationId xmlns:a16="http://schemas.microsoft.com/office/drawing/2014/main" id="{BEB4C835-012B-CA25-9F18-8F48BDDD699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3384" y1="18492"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49020" y1="19239" x2="48733" y2="19249"/>
                        <a14:foregroundMark x1="55137" y1="19025" x2="52052" y2="19133"/>
                        <a14:foregroundMark x1="86237" y1="17937" x2="62741" y2="18759"/>
                        <a14:foregroundMark x1="9115" y1="18659" x2="12688" y2="10090"/>
                        <a14:foregroundMark x1="12688" y1="10090" x2="23871" y2="7175"/>
                        <a14:foregroundMark x1="23871" y1="7175" x2="48781" y2="18831"/>
                        <a14:foregroundMark x1="51927" y1="18920"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87506" y1="13644" x2="88387" y2="12556"/>
                        <a14:foregroundMark x1="83332" y1="18798" x2="87430" y2="13738"/>
                        <a14:foregroundMark x1="88387" y1="12556" x2="83656" y2="8744"/>
                        <a14:foregroundMark x1="13118" y1="6951" x2="6715" y2="16964"/>
                        <a14:foregroundMark x1="34194" y1="30493" x2="37419" y2="30717"/>
                        <a14:foregroundMark x1="34624" y1="30942" x2="37204" y2="33184"/>
                        <a14:foregroundMark x1="36989" y1="90807" x2="39785" y2="88565"/>
                        <a14:foregroundMark x1="43656" y1="92152" x2="46237" y2="92825"/>
                        <a14:foregroundMark x1="23226" y1="30493" x2="27742" y2="30942"/>
                        <a14:backgroundMark x1="9462" y1="22422" x2="20000" y2="22870"/>
                        <a14:backgroundMark x1="52903" y1="22646" x2="66452" y2="22870"/>
                        <a14:backgroundMark x1="66452" y1="22870" x2="78065" y2="22646"/>
                        <a14:backgroundMark x1="78065" y1="22646" x2="87097" y2="23094"/>
                        <a14:backgroundMark x1="88817" y1="23318" x2="88817" y2="17937"/>
                        <a14:backgroundMark x1="52688" y1="23318" x2="42366" y2="23094"/>
                        <a14:backgroundMark x1="52903" y1="22646" x2="52043" y2="20179"/>
                        <a14:backgroundMark x1="53978" y1="22422" x2="50753" y2="22197"/>
                        <a14:backgroundMark x1="43011" y1="22646" x2="11183" y2="23094"/>
                        <a14:backgroundMark x1="11183" y1="23094" x2="4516" y2="18386"/>
                      </a14:backgroundRemoval>
                    </a14:imgEffect>
                  </a14:imgLayer>
                </a14:imgProps>
              </a:ext>
            </a:extLst>
          </a:blip>
          <a:srcRect t="21300"/>
          <a:stretch/>
        </p:blipFill>
        <p:spPr>
          <a:xfrm>
            <a:off x="173548" y="3429000"/>
            <a:ext cx="623227" cy="470439"/>
          </a:xfrm>
          <a:prstGeom prst="rect">
            <a:avLst/>
          </a:prstGeom>
        </p:spPr>
      </p:pic>
      <p:pic>
        <p:nvPicPr>
          <p:cNvPr id="15" name="Picture 14">
            <a:extLst>
              <a:ext uri="{FF2B5EF4-FFF2-40B4-BE49-F238E27FC236}">
                <a16:creationId xmlns:a16="http://schemas.microsoft.com/office/drawing/2014/main" id="{3F92EBE9-2AD0-4A7D-69E2-82958478B3E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082" b="95692" l="3091" r="94040">
                        <a14:foregroundMark x1="75226" y1="13716" x2="82119" y2="14512"/>
                        <a14:foregroundMark x1="73572" y1="13525" x2="75162" y2="13709"/>
                        <a14:foregroundMark x1="70937" y1="13221" x2="73336" y2="13498"/>
                        <a14:foregroundMark x1="5519" y1="5669" x2="70741" y2="13198"/>
                        <a14:foregroundMark x1="82119" y1="14512" x2="88253" y2="14389"/>
                        <a14:foregroundMark x1="38190" y1="6576" x2="58720" y2="7256"/>
                        <a14:foregroundMark x1="58720" y1="7256" x2="70419" y2="5442"/>
                        <a14:foregroundMark x1="26711" y1="95692" x2="30243" y2="88889"/>
                        <a14:foregroundMark x1="76217" y1="10736" x2="83885" y2="7029"/>
                        <a14:foregroundMark x1="70933" y1="13290" x2="76185" y2="10751"/>
                        <a14:foregroundMark x1="70274" y1="13609" x2="70671" y2="13417"/>
                        <a14:foregroundMark x1="90547" y1="14045" x2="83223" y2="5896"/>
                        <a14:foregroundMark x1="83223" y1="5896" x2="75276" y2="6803"/>
                        <a14:foregroundMark x1="92936" y1="7256" x2="89315" y2="14230"/>
                        <a14:foregroundMark x1="81898" y1="9751" x2="81898" y2="12698"/>
                        <a14:foregroundMark x1="94260" y1="9977" x2="92709" y2="13721"/>
                        <a14:foregroundMark x1="5519" y1="4535" x2="5799" y2="14478"/>
                        <a14:foregroundMark x1="14995" y1="12684" x2="22517" y2="12925"/>
                        <a14:foregroundMark x1="8389" y1="12472" x2="14995" y2="12684"/>
                        <a14:foregroundMark x1="22517" y1="12925" x2="23400" y2="12698"/>
                        <a14:foregroundMark x1="72493" y1="21039" x2="72663" y2="21053"/>
                        <a14:foregroundMark x1="70571" y1="20875" x2="72070" y2="21003"/>
                        <a14:foregroundMark x1="67126" y1="20583" x2="68373" y2="20689"/>
                        <a14:foregroundMark x1="42384" y1="13605" x2="45916" y2="14059"/>
                        <a14:foregroundMark x1="3974" y1="6576" x2="3521" y2="13236"/>
                        <a14:foregroundMark x1="20088" y1="4762" x2="86313" y2="7483"/>
                        <a14:foregroundMark x1="86313" y1="7483" x2="89820" y2="14154"/>
                        <a14:foregroundMark x1="70966" y1="12485" x2="58720" y2="8844"/>
                        <a14:foregroundMark x1="73558" y1="13256" x2="70982" y2="12490"/>
                        <a14:foregroundMark x1="75154" y1="13731" x2="73668" y2="13289"/>
                        <a14:foregroundMark x1="81014" y1="15473" x2="75215" y2="13749"/>
                        <a14:foregroundMark x1="58720" y1="8844" x2="8830" y2="11791"/>
                        <a14:foregroundMark x1="8830" y1="11791" x2="18543" y2="4082"/>
                        <a14:foregroundMark x1="18543" y1="4082" x2="24503" y2="7483"/>
                        <a14:backgroundMark x1="12141" y1="20862" x2="35320" y2="17914"/>
                        <a14:backgroundMark x1="35320" y1="17914" x2="48344" y2="19501"/>
                        <a14:backgroundMark x1="13687" y1="21995" x2="2870" y2="16100"/>
                        <a14:backgroundMark x1="2870" y1="16100" x2="2208" y2="15193"/>
                        <a14:backgroundMark x1="12583" y1="20862" x2="13466" y2="17234"/>
                        <a14:backgroundMark x1="13907" y1="20862" x2="11921" y2="18821"/>
                        <a14:backgroundMark x1="47020" y1="19955" x2="68433" y2="17687"/>
                        <a14:backgroundMark x1="68433" y1="17687" x2="68653" y2="17687"/>
                        <a14:backgroundMark x1="69316" y1="20635" x2="69536" y2="17007"/>
                        <a14:backgroundMark x1="68212" y1="21542" x2="71965" y2="17460"/>
                        <a14:backgroundMark x1="72185" y1="22676" x2="75276" y2="13379"/>
                        <a14:backgroundMark x1="73510" y1="20408" x2="94702" y2="17234"/>
                        <a14:backgroundMark x1="94702" y1="17234" x2="95364" y2="15193"/>
                        <a14:backgroundMark x1="68433" y1="21542" x2="68433" y2="20635"/>
                        <a14:backgroundMark x1="72185" y1="21995" x2="72406" y2="19955"/>
                        <a14:backgroundMark x1="72406" y1="21769" x2="74614" y2="19501"/>
                        <a14:backgroundMark x1="68212" y1="21769" x2="68212" y2="19501"/>
                        <a14:backgroundMark x1="65563" y1="20862" x2="67329" y2="20181"/>
                      </a14:backgroundRemoval>
                    </a14:imgEffect>
                  </a14:imgLayer>
                </a14:imgProps>
              </a:ext>
            </a:extLst>
          </a:blip>
          <a:srcRect t="18869"/>
          <a:stretch/>
        </p:blipFill>
        <p:spPr>
          <a:xfrm>
            <a:off x="7912666" y="1449737"/>
            <a:ext cx="783991" cy="619208"/>
          </a:xfrm>
          <a:prstGeom prst="rect">
            <a:avLst/>
          </a:prstGeom>
        </p:spPr>
      </p:pic>
      <p:pic>
        <p:nvPicPr>
          <p:cNvPr id="16" name="Picture 15">
            <a:extLst>
              <a:ext uri="{FF2B5EF4-FFF2-40B4-BE49-F238E27FC236}">
                <a16:creationId xmlns:a16="http://schemas.microsoft.com/office/drawing/2014/main" id="{DE30F64D-ED8E-7662-321F-90E81D1578EA}"/>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524" b="91429" l="6458" r="91513">
                        <a14:foregroundMark x1="13653" y1="7381" x2="38884" y2="12287"/>
                        <a14:foregroundMark x1="41442" y1="12510" x2="70295" y2="8810"/>
                        <a14:foregroundMark x1="70295" y1="8810" x2="73664" y2="14180"/>
                        <a14:foregroundMark x1="21389" y1="22320" x2="19926" y2="22619"/>
                        <a14:foregroundMark x1="19926" y1="22619" x2="18969" y2="22465"/>
                        <a14:foregroundMark x1="23801" y1="5952" x2="59594" y2="5952"/>
                        <a14:foregroundMark x1="80258" y1="31190" x2="89114" y2="36190"/>
                        <a14:foregroundMark x1="89114" y1="36190" x2="89483" y2="36905"/>
                        <a14:foregroundMark x1="82657" y1="30476" x2="83948" y2="29524"/>
                        <a14:foregroundMark x1="49815" y1="30714" x2="58487" y2="39762"/>
                        <a14:foregroundMark x1="52030" y1="41190" x2="56458" y2="33571"/>
                        <a14:foregroundMark x1="50923" y1="37381" x2="53690" y2="41190"/>
                        <a14:foregroundMark x1="53321" y1="31905" x2="57565" y2="34524"/>
                        <a14:foregroundMark x1="55166" y1="30476" x2="57380" y2="34286"/>
                        <a14:foregroundMark x1="88745" y1="31667" x2="88745" y2="29286"/>
                        <a14:foregroundMark x1="86716" y1="31667" x2="89299" y2="28571"/>
                        <a14:foregroundMark x1="88192" y1="25952" x2="87638" y2="32143"/>
                        <a14:foregroundMark x1="89852" y1="25952" x2="87638" y2="31190"/>
                        <a14:foregroundMark x1="21956" y1="28333" x2="17897" y2="38333"/>
                        <a14:foregroundMark x1="15498" y1="32857" x2="25646" y2="37381"/>
                        <a14:foregroundMark x1="31550" y1="61190" x2="41328" y2="59048"/>
                        <a14:foregroundMark x1="41328" y1="59048" x2="33210" y2="63810"/>
                        <a14:foregroundMark x1="58487" y1="68095" x2="60332" y2="67381"/>
                        <a14:foregroundMark x1="61439" y1="65952" x2="66790" y2="63095"/>
                        <a14:foregroundMark x1="83395" y1="61667" x2="91697" y2="69048"/>
                        <a14:foregroundMark x1="91697" y1="69048" x2="85240" y2="60000"/>
                        <a14:foregroundMark x1="85240" y1="60000" x2="86347" y2="59762"/>
                        <a14:foregroundMark x1="88930" y1="63095" x2="90959" y2="65476"/>
                        <a14:foregroundMark x1="84686" y1="67857" x2="87085" y2="70000"/>
                        <a14:foregroundMark x1="71587" y1="88333" x2="76384" y2="84048"/>
                        <a14:foregroundMark x1="74539" y1="82381" x2="75092" y2="82143"/>
                        <a14:foregroundMark x1="32841" y1="90476" x2="36347" y2="90000"/>
                        <a14:foregroundMark x1="41697" y1="84286" x2="38192" y2="85476"/>
                        <a14:foregroundMark x1="6642" y1="88810" x2="15129" y2="82619"/>
                        <a14:foregroundMark x1="15129" y1="82619" x2="13284" y2="83095"/>
                        <a14:foregroundMark x1="12177" y1="88810" x2="9779" y2="82143"/>
                        <a14:foregroundMark x1="7749" y1="56429" x2="9779" y2="55714"/>
                        <a14:foregroundMark x1="10332" y1="54762" x2="10701" y2="63571"/>
                        <a14:foregroundMark x1="12177" y1="58333" x2="15498" y2="58810"/>
                        <a14:foregroundMark x1="19380" y1="22223" x2="20111" y2="30714"/>
                        <a14:foregroundMark x1="33579" y1="53571" x2="33948" y2="54286"/>
                        <a14:foregroundMark x1="86531" y1="28333" x2="88930" y2="32619"/>
                        <a14:foregroundMark x1="22140" y1="29286" x2="25277" y2="24762"/>
                        <a14:foregroundMark x1="24170" y1="30476" x2="25830" y2="24762"/>
                        <a14:foregroundMark x1="26384" y1="25476" x2="25646" y2="28333"/>
                        <a14:foregroundMark x1="85240" y1="29762" x2="87823" y2="27857"/>
                        <a14:foregroundMark x1="20480" y1="4286" x2="33026" y2="5000"/>
                        <a14:foregroundMark x1="33026" y1="5000" x2="52214" y2="4524"/>
                        <a14:foregroundMark x1="52214" y1="4524" x2="52214" y2="4524"/>
                        <a14:foregroundMark x1="83210" y1="21190" x2="87823" y2="28095"/>
                        <a14:foregroundMark x1="83948" y1="21429" x2="86162" y2="24286"/>
                        <a14:foregroundMark x1="85793" y1="22381" x2="86900" y2="25000"/>
                        <a14:foregroundMark x1="35978" y1="57381" x2="35055" y2="53333"/>
                        <a14:foregroundMark x1="8672" y1="78810" x2="13653" y2="91429"/>
                        <a14:foregroundMark x1="9410" y1="80714" x2="7565" y2="80238"/>
                        <a14:foregroundMark x1="10701" y1="51905" x2="10332" y2="65238"/>
                        <a14:foregroundMark x1="38745" y1="83333" x2="36162" y2="80476"/>
                        <a14:foregroundMark x1="56273" y1="33333" x2="57749" y2="33095"/>
                        <a14:foregroundMark x1="73985" y1="85238" x2="74170" y2="80714"/>
                        <a14:backgroundMark x1="12362" y1="22857" x2="24908" y2="15476"/>
                        <a14:backgroundMark x1="24908" y1="15476" x2="60517" y2="18571"/>
                        <a14:backgroundMark x1="60517" y1="18571" x2="83395" y2="18333"/>
                        <a14:backgroundMark x1="83395" y1="18333" x2="83764" y2="17619"/>
                        <a14:backgroundMark x1="10886" y1="22143" x2="19926" y2="16905"/>
                        <a14:backgroundMark x1="19926" y1="16905" x2="36900" y2="23095"/>
                        <a14:backgroundMark x1="36900" y1="23095" x2="73063" y2="21190"/>
                        <a14:backgroundMark x1="73063" y1="21190" x2="81919" y2="21190"/>
                        <a14:backgroundMark x1="81919" y1="21190" x2="82657" y2="15000"/>
                        <a14:backgroundMark x1="13100" y1="22143" x2="11070" y2="14286"/>
                        <a14:backgroundMark x1="32657" y1="22619" x2="24170" y2="20000"/>
                        <a14:backgroundMark x1="24170" y1="20000" x2="23985" y2="17857"/>
                      </a14:backgroundRemoval>
                    </a14:imgEffect>
                  </a14:imgLayer>
                </a14:imgProps>
              </a:ext>
            </a:extLst>
          </a:blip>
          <a:srcRect l="12571" t="20062" r="69651" b="57236"/>
          <a:stretch/>
        </p:blipFill>
        <p:spPr>
          <a:xfrm rot="19567336">
            <a:off x="282087" y="203080"/>
            <a:ext cx="406149" cy="401874"/>
          </a:xfrm>
          <a:prstGeom prst="rect">
            <a:avLst/>
          </a:prstGeom>
        </p:spPr>
      </p:pic>
      <p:pic>
        <p:nvPicPr>
          <p:cNvPr id="17" name="Picture 16">
            <a:extLst>
              <a:ext uri="{FF2B5EF4-FFF2-40B4-BE49-F238E27FC236}">
                <a16:creationId xmlns:a16="http://schemas.microsoft.com/office/drawing/2014/main" id="{669F1033-5CE0-2B66-4FE0-25A2678512AC}"/>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488" b="92394" l="3178" r="93644">
                        <a14:foregroundMark x1="8051" y1="87696" x2="9958" y2="80313"/>
                        <a14:foregroundMark x1="3178" y1="90157" x2="4661" y2="87248"/>
                        <a14:foregroundMark x1="44068" y1="90157" x2="62288" y2="92394"/>
                        <a14:foregroundMark x1="16949" y1="6264" x2="20740" y2="14271"/>
                        <a14:foregroundMark x1="26510" y1="14080" x2="37076" y2="8501"/>
                        <a14:foregroundMark x1="37076" y1="8501" x2="40801" y2="13776"/>
                        <a14:foregroundMark x1="54121" y1="14474" x2="55508" y2="13423"/>
                        <a14:foregroundMark x1="55508" y1="13423" x2="67373" y2="12528"/>
                        <a14:foregroundMark x1="81183" y1="14491" x2="81341" y2="14514"/>
                        <a14:foregroundMark x1="75586" y1="13696" x2="78816" y2="14155"/>
                        <a14:foregroundMark x1="67373" y1="12528" x2="75283" y2="13653"/>
                        <a14:foregroundMark x1="24576" y1="6488" x2="56568" y2="7830"/>
                        <a14:foregroundMark x1="93644" y1="17897" x2="93008" y2="15884"/>
                        <a14:backgroundMark x1="15890" y1="19239" x2="28602" y2="19911"/>
                        <a14:backgroundMark x1="28602" y1="19911" x2="39619" y2="19016"/>
                        <a14:backgroundMark x1="39619" y1="19016" x2="52119" y2="21253"/>
                        <a14:backgroundMark x1="52119" y1="21253" x2="60381" y2="17450"/>
                        <a14:backgroundMark x1="60381" y1="17450" x2="69703" y2="18345"/>
                        <a14:backgroundMark x1="69703" y1="18345" x2="79025" y2="18121"/>
                        <a14:backgroundMark x1="79025" y1="18121" x2="90042" y2="19239"/>
                        <a14:backgroundMark x1="90042" y1="19239" x2="84958" y2="22595"/>
                        <a14:backgroundMark x1="91737" y1="18792" x2="91102" y2="14541"/>
                        <a14:backgroundMark x1="93220" y1="18568" x2="93220" y2="15660"/>
                        <a14:backgroundMark x1="16314" y1="20134" x2="15254" y2="12752"/>
                        <a14:backgroundMark x1="17161" y1="18345" x2="37500" y2="17673"/>
                        <a14:backgroundMark x1="37500" y1="17673" x2="49364" y2="18568"/>
                        <a14:backgroundMark x1="49364" y1="18568" x2="57627" y2="18345"/>
                        <a14:backgroundMark x1="55720" y1="17897" x2="56356" y2="11633"/>
                        <a14:backgroundMark x1="73517" y1="18568" x2="75212" y2="14765"/>
                        <a14:backgroundMark x1="93432" y1="19016" x2="93432" y2="16107"/>
                      </a14:backgroundRemoval>
                    </a14:imgEffect>
                  </a14:imgLayer>
                </a14:imgProps>
              </a:ext>
            </a:extLst>
          </a:blip>
          <a:srcRect l="50277" t="17198" r="7167" b="5225"/>
          <a:stretch/>
        </p:blipFill>
        <p:spPr>
          <a:xfrm>
            <a:off x="2225964" y="5058856"/>
            <a:ext cx="263705" cy="455253"/>
          </a:xfrm>
          <a:prstGeom prst="rect">
            <a:avLst/>
          </a:prstGeom>
        </p:spPr>
      </p:pic>
      <p:pic>
        <p:nvPicPr>
          <p:cNvPr id="18" name="Picture 17">
            <a:extLst>
              <a:ext uri="{FF2B5EF4-FFF2-40B4-BE49-F238E27FC236}">
                <a16:creationId xmlns:a16="http://schemas.microsoft.com/office/drawing/2014/main" id="{D4D25086-6B23-E0AB-74BB-62C9A455723B}"/>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9890" b="92967" l="9954" r="89893">
                        <a14:foregroundMark x1="54977" y1="90989" x2="62175" y2="92967"/>
                        <a14:foregroundMark x1="22971" y1="10330" x2="64778" y2="12747"/>
                        <a14:foregroundMark x1="64778" y1="12747" x2="73201" y2="10549"/>
                        <a14:backgroundMark x1="19602" y1="24615" x2="26340" y2="24396"/>
                        <a14:backgroundMark x1="26340" y1="24396" x2="36753" y2="25934"/>
                        <a14:backgroundMark x1="36753" y1="25934" x2="54518" y2="24176"/>
                        <a14:backgroundMark x1="54518" y1="24176" x2="62021" y2="24396"/>
                        <a14:backgroundMark x1="62021" y1="24396" x2="71516" y2="23297"/>
                        <a14:backgroundMark x1="71516" y1="23297" x2="78407" y2="25055"/>
                        <a14:backgroundMark x1="78407" y1="25055" x2="83155" y2="19560"/>
                      </a14:backgroundRemoval>
                    </a14:imgEffect>
                  </a14:imgLayer>
                </a14:imgProps>
              </a:ext>
            </a:extLst>
          </a:blip>
          <a:srcRect l="7727" t="23124" r="11790"/>
          <a:stretch/>
        </p:blipFill>
        <p:spPr>
          <a:xfrm flipH="1">
            <a:off x="7645831" y="3339806"/>
            <a:ext cx="533669" cy="355188"/>
          </a:xfrm>
          <a:prstGeom prst="rect">
            <a:avLst/>
          </a:prstGeom>
        </p:spPr>
      </p:pic>
    </p:spTree>
    <p:extLst>
      <p:ext uri="{BB962C8B-B14F-4D97-AF65-F5344CB8AC3E}">
        <p14:creationId xmlns:p14="http://schemas.microsoft.com/office/powerpoint/2010/main" val="1785589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1E0DFD-E09A-DB8A-4579-6A2A47787D88}"/>
            </a:ext>
          </a:extLst>
        </p:cNvPr>
        <p:cNvGrpSpPr/>
        <p:nvPr/>
      </p:nvGrpSpPr>
      <p:grpSpPr>
        <a:xfrm>
          <a:off x="0" y="0"/>
          <a:ext cx="0" cy="0"/>
          <a:chOff x="0" y="0"/>
          <a:chExt cx="0" cy="0"/>
        </a:xfrm>
      </p:grpSpPr>
      <p:pic>
        <p:nvPicPr>
          <p:cNvPr id="1026" name="Picture 2" descr="Premium Vector | Background scene with a dark rocky cave | Photoshop  backgrounds backdrops, Cartoon background, Nature illustration">
            <a:extLst>
              <a:ext uri="{FF2B5EF4-FFF2-40B4-BE49-F238E27FC236}">
                <a16:creationId xmlns:a16="http://schemas.microsoft.com/office/drawing/2014/main" id="{386746DB-3920-A9FF-D8A2-8B99FB81A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457" y="22674"/>
            <a:ext cx="9141713" cy="69366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FD2A73D-DEAE-33B0-B53E-F1AB3B4FD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1F49FFFD-D9A2-3AA2-40B6-5A9690E87ADF}"/>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a:off x="-8026" y="5620169"/>
            <a:ext cx="710036" cy="595609"/>
          </a:xfrm>
          <a:prstGeom prst="rect">
            <a:avLst/>
          </a:prstGeom>
        </p:spPr>
      </p:pic>
      <p:sp>
        <p:nvSpPr>
          <p:cNvPr id="10" name="Rectangle: Rounded Corners 9">
            <a:extLst>
              <a:ext uri="{FF2B5EF4-FFF2-40B4-BE49-F238E27FC236}">
                <a16:creationId xmlns:a16="http://schemas.microsoft.com/office/drawing/2014/main" id="{45B69656-5982-7C45-23E4-E169612E64F5}"/>
              </a:ext>
            </a:extLst>
          </p:cNvPr>
          <p:cNvSpPr/>
          <p:nvPr/>
        </p:nvSpPr>
        <p:spPr>
          <a:xfrm>
            <a:off x="217903" y="270349"/>
            <a:ext cx="5421550" cy="1112918"/>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0" i="0" dirty="0">
                <a:solidFill>
                  <a:schemeClr val="tx1"/>
                </a:solidFill>
                <a:effectLst/>
                <a:latin typeface="Aptos SemiBold" panose="020B0004020202020204" pitchFamily="34" charset="0"/>
              </a:rPr>
              <a:t>Barnaby was a curious and adventurous little badger who loved exploring every nook and cranny of Silchester Forest. However, Barnaby tended to give up easily when faced with challenges.</a:t>
            </a:r>
            <a:endParaRPr lang="en-GB" sz="1400" dirty="0">
              <a:solidFill>
                <a:schemeClr val="tx1"/>
              </a:solidFill>
              <a:latin typeface="Aptos SemiBold" panose="020B0004020202020204" pitchFamily="34" charset="0"/>
            </a:endParaRPr>
          </a:p>
        </p:txBody>
      </p:sp>
      <p:pic>
        <p:nvPicPr>
          <p:cNvPr id="14" name="Picture 13">
            <a:extLst>
              <a:ext uri="{FF2B5EF4-FFF2-40B4-BE49-F238E27FC236}">
                <a16:creationId xmlns:a16="http://schemas.microsoft.com/office/drawing/2014/main" id="{68E5228F-99CB-75C2-A5EC-B15B3B75686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3384" y1="18492"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49020" y1="19239" x2="48733" y2="19249"/>
                        <a14:foregroundMark x1="55137" y1="19025" x2="52052" y2="19133"/>
                        <a14:foregroundMark x1="86237" y1="17937" x2="62741" y2="18759"/>
                        <a14:foregroundMark x1="9115" y1="18659" x2="12688" y2="10090"/>
                        <a14:foregroundMark x1="12688" y1="10090" x2="23871" y2="7175"/>
                        <a14:foregroundMark x1="23871" y1="7175" x2="48781" y2="18831"/>
                        <a14:foregroundMark x1="51927" y1="18920"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87506" y1="13644" x2="88387" y2="12556"/>
                        <a14:foregroundMark x1="83332" y1="18798" x2="87430" y2="13738"/>
                        <a14:foregroundMark x1="88387" y1="12556" x2="83656" y2="8744"/>
                        <a14:foregroundMark x1="13118" y1="6951" x2="6715" y2="16964"/>
                        <a14:foregroundMark x1="34194" y1="30493" x2="37419" y2="30717"/>
                        <a14:foregroundMark x1="34624" y1="30942" x2="37204" y2="33184"/>
                        <a14:foregroundMark x1="36989" y1="90807" x2="39785" y2="88565"/>
                        <a14:foregroundMark x1="43656" y1="92152" x2="46237" y2="92825"/>
                        <a14:foregroundMark x1="23226" y1="30493" x2="27742" y2="30942"/>
                        <a14:backgroundMark x1="9462" y1="22422" x2="20000" y2="22870"/>
                        <a14:backgroundMark x1="52903" y1="22646" x2="66452" y2="22870"/>
                        <a14:backgroundMark x1="66452" y1="22870" x2="78065" y2="22646"/>
                        <a14:backgroundMark x1="78065" y1="22646" x2="87097" y2="23094"/>
                        <a14:backgroundMark x1="88817" y1="23318" x2="88817" y2="17937"/>
                        <a14:backgroundMark x1="52688" y1="23318" x2="42366" y2="23094"/>
                        <a14:backgroundMark x1="52903" y1="22646" x2="52043" y2="20179"/>
                        <a14:backgroundMark x1="53978" y1="22422" x2="50753" y2="22197"/>
                        <a14:backgroundMark x1="43011" y1="22646" x2="11183" y2="23094"/>
                        <a14:backgroundMark x1="11183" y1="23094" x2="4516" y2="18386"/>
                      </a14:backgroundRemoval>
                    </a14:imgEffect>
                  </a14:imgLayer>
                </a14:imgProps>
              </a:ext>
            </a:extLst>
          </a:blip>
          <a:srcRect t="21300"/>
          <a:stretch/>
        </p:blipFill>
        <p:spPr>
          <a:xfrm>
            <a:off x="101065" y="2025489"/>
            <a:ext cx="623227" cy="470439"/>
          </a:xfrm>
          <a:prstGeom prst="rect">
            <a:avLst/>
          </a:prstGeom>
        </p:spPr>
      </p:pic>
      <p:pic>
        <p:nvPicPr>
          <p:cNvPr id="15" name="Picture 14">
            <a:extLst>
              <a:ext uri="{FF2B5EF4-FFF2-40B4-BE49-F238E27FC236}">
                <a16:creationId xmlns:a16="http://schemas.microsoft.com/office/drawing/2014/main" id="{008E7CD9-A30B-99BB-0E66-EC6AA825077C}"/>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082" b="95692" l="3091" r="94040">
                        <a14:foregroundMark x1="75226" y1="13716" x2="82119" y2="14512"/>
                        <a14:foregroundMark x1="73572" y1="13525" x2="75162" y2="13709"/>
                        <a14:foregroundMark x1="70937" y1="13221" x2="73336" y2="13498"/>
                        <a14:foregroundMark x1="5519" y1="5669" x2="70741" y2="13198"/>
                        <a14:foregroundMark x1="82119" y1="14512" x2="88253" y2="14389"/>
                        <a14:foregroundMark x1="38190" y1="6576" x2="58720" y2="7256"/>
                        <a14:foregroundMark x1="58720" y1="7256" x2="70419" y2="5442"/>
                        <a14:foregroundMark x1="26711" y1="95692" x2="30243" y2="88889"/>
                        <a14:foregroundMark x1="76217" y1="10736" x2="83885" y2="7029"/>
                        <a14:foregroundMark x1="70933" y1="13290" x2="76185" y2="10751"/>
                        <a14:foregroundMark x1="70274" y1="13609" x2="70671" y2="13417"/>
                        <a14:foregroundMark x1="90547" y1="14045" x2="83223" y2="5896"/>
                        <a14:foregroundMark x1="83223" y1="5896" x2="75276" y2="6803"/>
                        <a14:foregroundMark x1="92936" y1="7256" x2="89315" y2="14230"/>
                        <a14:foregroundMark x1="81898" y1="9751" x2="81898" y2="12698"/>
                        <a14:foregroundMark x1="94260" y1="9977" x2="92709" y2="13721"/>
                        <a14:foregroundMark x1="5519" y1="4535" x2="5799" y2="14478"/>
                        <a14:foregroundMark x1="14995" y1="12684" x2="22517" y2="12925"/>
                        <a14:foregroundMark x1="8389" y1="12472" x2="14995" y2="12684"/>
                        <a14:foregroundMark x1="22517" y1="12925" x2="23400" y2="12698"/>
                        <a14:foregroundMark x1="72493" y1="21039" x2="72663" y2="21053"/>
                        <a14:foregroundMark x1="70571" y1="20875" x2="72070" y2="21003"/>
                        <a14:foregroundMark x1="67126" y1="20583" x2="68373" y2="20689"/>
                        <a14:foregroundMark x1="42384" y1="13605" x2="45916" y2="14059"/>
                        <a14:foregroundMark x1="3974" y1="6576" x2="3521" y2="13236"/>
                        <a14:foregroundMark x1="20088" y1="4762" x2="86313" y2="7483"/>
                        <a14:foregroundMark x1="86313" y1="7483" x2="89820" y2="14154"/>
                        <a14:foregroundMark x1="70966" y1="12485" x2="58720" y2="8844"/>
                        <a14:foregroundMark x1="73558" y1="13256" x2="70982" y2="12490"/>
                        <a14:foregroundMark x1="75154" y1="13731" x2="73668" y2="13289"/>
                        <a14:foregroundMark x1="81014" y1="15473" x2="75215" y2="13749"/>
                        <a14:foregroundMark x1="58720" y1="8844" x2="8830" y2="11791"/>
                        <a14:foregroundMark x1="8830" y1="11791" x2="18543" y2="4082"/>
                        <a14:foregroundMark x1="18543" y1="4082" x2="24503" y2="7483"/>
                        <a14:backgroundMark x1="12141" y1="20862" x2="35320" y2="17914"/>
                        <a14:backgroundMark x1="35320" y1="17914" x2="48344" y2="19501"/>
                        <a14:backgroundMark x1="13687" y1="21995" x2="2870" y2="16100"/>
                        <a14:backgroundMark x1="2870" y1="16100" x2="2208" y2="15193"/>
                        <a14:backgroundMark x1="12583" y1="20862" x2="13466" y2="17234"/>
                        <a14:backgroundMark x1="13907" y1="20862" x2="11921" y2="18821"/>
                        <a14:backgroundMark x1="47020" y1="19955" x2="68433" y2="17687"/>
                        <a14:backgroundMark x1="68433" y1="17687" x2="68653" y2="17687"/>
                        <a14:backgroundMark x1="69316" y1="20635" x2="69536" y2="17007"/>
                        <a14:backgroundMark x1="68212" y1="21542" x2="71965" y2="17460"/>
                        <a14:backgroundMark x1="72185" y1="22676" x2="75276" y2="13379"/>
                        <a14:backgroundMark x1="73510" y1="20408" x2="94702" y2="17234"/>
                        <a14:backgroundMark x1="94702" y1="17234" x2="95364" y2="15193"/>
                        <a14:backgroundMark x1="68433" y1="21542" x2="68433" y2="20635"/>
                        <a14:backgroundMark x1="72185" y1="21995" x2="72406" y2="19955"/>
                        <a14:backgroundMark x1="72406" y1="21769" x2="74614" y2="19501"/>
                        <a14:backgroundMark x1="68212" y1="21769" x2="68212" y2="19501"/>
                        <a14:backgroundMark x1="65563" y1="20862" x2="67329" y2="20181"/>
                      </a14:backgroundRemoval>
                    </a14:imgEffect>
                  </a14:imgLayer>
                </a14:imgProps>
              </a:ext>
            </a:extLst>
          </a:blip>
          <a:srcRect t="18869"/>
          <a:stretch/>
        </p:blipFill>
        <p:spPr>
          <a:xfrm>
            <a:off x="6289648" y="166904"/>
            <a:ext cx="783991" cy="619208"/>
          </a:xfrm>
          <a:prstGeom prst="rect">
            <a:avLst/>
          </a:prstGeom>
        </p:spPr>
      </p:pic>
      <p:grpSp>
        <p:nvGrpSpPr>
          <p:cNvPr id="11" name="Group 10">
            <a:extLst>
              <a:ext uri="{FF2B5EF4-FFF2-40B4-BE49-F238E27FC236}">
                <a16:creationId xmlns:a16="http://schemas.microsoft.com/office/drawing/2014/main" id="{1471312F-53B3-3C66-872C-1F1B6B2168A4}"/>
              </a:ext>
            </a:extLst>
          </p:cNvPr>
          <p:cNvGrpSpPr/>
          <p:nvPr/>
        </p:nvGrpSpPr>
        <p:grpSpPr>
          <a:xfrm rot="21095311">
            <a:off x="3283749" y="5090326"/>
            <a:ext cx="3634287" cy="1613583"/>
            <a:chOff x="4824357" y="537100"/>
            <a:chExt cx="3634287" cy="1613583"/>
          </a:xfrm>
        </p:grpSpPr>
        <p:grpSp>
          <p:nvGrpSpPr>
            <p:cNvPr id="12" name="Group 11">
              <a:extLst>
                <a:ext uri="{FF2B5EF4-FFF2-40B4-BE49-F238E27FC236}">
                  <a16:creationId xmlns:a16="http://schemas.microsoft.com/office/drawing/2014/main" id="{09DF43F5-F165-1D76-9104-1068A996E454}"/>
                </a:ext>
              </a:extLst>
            </p:cNvPr>
            <p:cNvGrpSpPr/>
            <p:nvPr/>
          </p:nvGrpSpPr>
          <p:grpSpPr>
            <a:xfrm>
              <a:off x="4824357" y="537100"/>
              <a:ext cx="3634287" cy="1613583"/>
              <a:chOff x="2546793" y="2646930"/>
              <a:chExt cx="3858163" cy="1837141"/>
            </a:xfrm>
          </p:grpSpPr>
          <p:pic>
            <p:nvPicPr>
              <p:cNvPr id="21" name="Picture 20">
                <a:extLst>
                  <a:ext uri="{FF2B5EF4-FFF2-40B4-BE49-F238E27FC236}">
                    <a16:creationId xmlns:a16="http://schemas.microsoft.com/office/drawing/2014/main" id="{71290A8F-7C2D-722A-6DCB-50EE3A897C6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5176" b="92237" l="9838" r="98281">
                            <a14:foregroundMark x1="65998" y1="5545" x2="71251" y2="6285"/>
                            <a14:foregroundMark x1="90640" y1="56192" x2="98281" y2="66359"/>
                            <a14:foregroundMark x1="69628" y1="92237" x2="72397" y2="92237"/>
                            <a14:foregroundMark x1="39351" y1="92052" x2="41834" y2="91497"/>
                            <a14:foregroundMark x1="25501" y1="83549" x2="28080" y2="80407"/>
                            <a14:backgroundMark x1="15759" y1="30684" x2="19675" y2="21996"/>
                            <a14:backgroundMark x1="25692" y1="7024" x2="25788" y2="12754"/>
                            <a14:backgroundMark x1="26552" y1="42144" x2="27794" y2="36599"/>
                            <a14:backgroundMark x1="29417" y1="24584" x2="31901" y2="24584"/>
                            <a14:backgroundMark x1="42216" y1="70610" x2="51194" y2="80037"/>
                          </a14:backgroundRemoval>
                        </a14:imgEffect>
                      </a14:imgLayer>
                    </a14:imgProps>
                  </a:ext>
                </a:extLst>
              </a:blip>
              <a:stretch>
                <a:fillRect/>
              </a:stretch>
            </p:blipFill>
            <p:spPr>
              <a:xfrm>
                <a:off x="2546793" y="2646930"/>
                <a:ext cx="3555427" cy="1837141"/>
              </a:xfrm>
              <a:prstGeom prst="rect">
                <a:avLst/>
              </a:prstGeom>
            </p:spPr>
          </p:pic>
          <p:sp>
            <p:nvSpPr>
              <p:cNvPr id="22" name="Isosceles Triangle 21">
                <a:extLst>
                  <a:ext uri="{FF2B5EF4-FFF2-40B4-BE49-F238E27FC236}">
                    <a16:creationId xmlns:a16="http://schemas.microsoft.com/office/drawing/2014/main" id="{8A488DA2-E8BA-B0CF-01AF-4897201F7D3D}"/>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56A3CC4E-AB35-6078-9CC2-8587123ADFF1}"/>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EE3B51C6-9F1D-2129-A54F-33ADCE23E05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7209" b="89834" l="3152" r="89876">
                          <a14:foregroundMark x1="3152" y1="22366" x2="8596" y2="34011"/>
                          <a14:foregroundMark x1="24355" y1="8133" x2="26170" y2="7209"/>
                          <a14:backgroundMark x1="51671" y1="36044" x2="68195" y2="37338"/>
                          <a14:backgroundMark x1="68195" y1="37338" x2="71060" y2="40665"/>
                          <a14:backgroundMark x1="63706" y1="7394" x2="49570" y2="32717"/>
                          <a14:backgroundMark x1="48902" y1="24584" x2="44317" y2="40850"/>
                          <a14:backgroundMark x1="38491" y1="38447" x2="47469" y2="34196"/>
                          <a14:backgroundMark x1="31710" y1="56747" x2="36772" y2="56377"/>
                          <a14:backgroundMark x1="36676" y1="57671" x2="52053" y2="42699"/>
                          <a14:backgroundMark x1="52053" y1="42699" x2="53295" y2="36969"/>
                          <a14:backgroundMark x1="40497" y1="53604" x2="41834" y2="57671"/>
                          <a14:backgroundMark x1="38873" y1="59889" x2="44508" y2="59889"/>
                        </a14:backgroundRemoval>
                      </a14:imgEffect>
                    </a14:imgLayer>
                  </a14:imgProps>
                </a:ext>
              </a:extLst>
            </a:blip>
            <a:srcRect r="55727" b="39958"/>
            <a:stretch/>
          </p:blipFill>
          <p:spPr>
            <a:xfrm rot="19850025">
              <a:off x="4976108" y="778888"/>
              <a:ext cx="1482748" cy="968831"/>
            </a:xfrm>
            <a:prstGeom prst="rect">
              <a:avLst/>
            </a:prstGeom>
          </p:spPr>
        </p:pic>
        <p:pic>
          <p:nvPicPr>
            <p:cNvPr id="19" name="Picture 18">
              <a:extLst>
                <a:ext uri="{FF2B5EF4-FFF2-40B4-BE49-F238E27FC236}">
                  <a16:creationId xmlns:a16="http://schemas.microsoft.com/office/drawing/2014/main" id="{0A7AECEF-EF1E-D061-31F5-32826846E6CA}"/>
                </a:ext>
              </a:extLst>
            </p:cNvPr>
            <p:cNvPicPr>
              <a:picLocks noChangeAspect="1"/>
            </p:cNvPicPr>
            <p:nvPr/>
          </p:nvPicPr>
          <p:blipFill rotWithShape="1">
            <a:blip r:embed="rId12">
              <a:extLst>
                <a:ext uri="{BEBA8EAE-BF5A-486C-A8C5-ECC9F3942E4B}">
                  <a14:imgProps xmlns:a14="http://schemas.microsoft.com/office/drawing/2010/main">
                    <a14:imgLayer r:embed="rId10">
                      <a14:imgEffect>
                        <a14:backgroundRemoval t="5176" b="92237" l="9838" r="98281">
                          <a14:foregroundMark x1="65998" y1="5545" x2="71251" y2="6285"/>
                          <a14:foregroundMark x1="90640" y1="56192" x2="98281" y2="66359"/>
                          <a14:foregroundMark x1="69628" y1="92237" x2="72397" y2="92237"/>
                          <a14:foregroundMark x1="39351" y1="92052" x2="41834" y2="91497"/>
                          <a14:foregroundMark x1="25501" y1="83549" x2="28080" y2="80407"/>
                          <a14:backgroundMark x1="15759" y1="30684" x2="19675" y2="21996"/>
                          <a14:backgroundMark x1="25692" y1="7024" x2="25788" y2="12754"/>
                          <a14:backgroundMark x1="26552" y1="42144" x2="27794" y2="36599"/>
                          <a14:backgroundMark x1="29417" y1="24584" x2="31901" y2="24584"/>
                          <a14:backgroundMark x1="37536" y1="58965" x2="40783" y2="61368"/>
                          <a14:backgroundMark x1="36963" y1="59335" x2="42216" y2="61183"/>
                          <a14:backgroundMark x1="41356" y1="58226" x2="45081" y2="69316"/>
                          <a14:backgroundMark x1="34862" y1="58041" x2="43840" y2="58410"/>
                          <a14:backgroundMark x1="42693" y1="69316" x2="42693" y2="69316"/>
                          <a14:backgroundMark x1="42311" y1="70055" x2="44222" y2="70980"/>
                          <a14:backgroundMark x1="42884" y1="71349" x2="44222" y2="73013"/>
                          <a14:backgroundMark x1="40974" y1="87985" x2="46323" y2="87985"/>
                          <a14:backgroundMark x1="42884" y1="86506" x2="43840" y2="75231"/>
                        </a14:backgroundRemoval>
                      </a14:imgEffect>
                    </a14:imgLayer>
                  </a14:imgProps>
                </a:ext>
              </a:extLst>
            </a:blip>
            <a:srcRect l="21053" t="60959" r="56749" b="10254"/>
            <a:stretch/>
          </p:blipFill>
          <p:spPr>
            <a:xfrm rot="2862778">
              <a:off x="5478413" y="1013398"/>
              <a:ext cx="1194632" cy="746409"/>
            </a:xfrm>
            <a:prstGeom prst="rect">
              <a:avLst/>
            </a:prstGeom>
          </p:spPr>
        </p:pic>
        <p:sp>
          <p:nvSpPr>
            <p:cNvPr id="20" name="Rectangle 19">
              <a:extLst>
                <a:ext uri="{FF2B5EF4-FFF2-40B4-BE49-F238E27FC236}">
                  <a16:creationId xmlns:a16="http://schemas.microsoft.com/office/drawing/2014/main" id="{9478DD50-D057-1CE8-465D-D3B687BA994C}"/>
                </a:ext>
              </a:extLst>
            </p:cNvPr>
            <p:cNvSpPr/>
            <p:nvPr/>
          </p:nvSpPr>
          <p:spPr>
            <a:xfrm>
              <a:off x="6040120" y="1935480"/>
              <a:ext cx="345440" cy="170223"/>
            </a:xfrm>
            <a:prstGeom prst="rect">
              <a:avLst/>
            </a:prstGeom>
            <a:solidFill>
              <a:srgbClr val="8254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3307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C0807A-F6E1-C0BE-190F-EC39AD39271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F45B8D7-021B-2FE1-5085-C96547C30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artoon of a green landscape&#10;&#10;Description automatically generated">
            <a:extLst>
              <a:ext uri="{FF2B5EF4-FFF2-40B4-BE49-F238E27FC236}">
                <a16:creationId xmlns:a16="http://schemas.microsoft.com/office/drawing/2014/main" id="{BF8481C5-C1B3-CC21-6488-38442D622922}"/>
              </a:ext>
            </a:extLst>
          </p:cNvPr>
          <p:cNvPicPr>
            <a:picLocks noChangeAspect="1"/>
          </p:cNvPicPr>
          <p:nvPr/>
        </p:nvPicPr>
        <p:blipFill rotWithShape="1">
          <a:blip r:embed="rId2"/>
          <a:srcRect l="10525" r="14460" b="-1"/>
          <a:stretch/>
        </p:blipFill>
        <p:spPr>
          <a:xfrm>
            <a:off x="20" y="1282"/>
            <a:ext cx="9143980" cy="6856718"/>
          </a:xfrm>
          <a:prstGeom prst="rect">
            <a:avLst/>
          </a:prstGeom>
        </p:spPr>
      </p:pic>
      <p:sp>
        <p:nvSpPr>
          <p:cNvPr id="3" name="Chord 2">
            <a:extLst>
              <a:ext uri="{FF2B5EF4-FFF2-40B4-BE49-F238E27FC236}">
                <a16:creationId xmlns:a16="http://schemas.microsoft.com/office/drawing/2014/main" id="{994013E5-D866-DC4A-C36C-7F60F1884E3C}"/>
              </a:ext>
            </a:extLst>
          </p:cNvPr>
          <p:cNvSpPr/>
          <p:nvPr/>
        </p:nvSpPr>
        <p:spPr>
          <a:xfrm rot="18644686" flipH="1">
            <a:off x="-2280656" y="4501959"/>
            <a:ext cx="16889146" cy="9653045"/>
          </a:xfrm>
          <a:prstGeom prst="chord">
            <a:avLst>
              <a:gd name="adj1" fmla="val 9296171"/>
              <a:gd name="adj2" fmla="val 16110852"/>
            </a:avLst>
          </a:prstGeom>
          <a:solidFill>
            <a:srgbClr val="1B7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C2CA08D-4C5D-B157-A24B-7ADEF693F278}"/>
              </a:ext>
            </a:extLst>
          </p:cNvPr>
          <p:cNvSpPr/>
          <p:nvPr/>
        </p:nvSpPr>
        <p:spPr>
          <a:xfrm>
            <a:off x="9144000" y="764275"/>
            <a:ext cx="4026090" cy="6093725"/>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08FC6019-59BC-8967-C57A-3CCC17B270FD}"/>
              </a:ext>
            </a:extLst>
          </p:cNvPr>
          <p:cNvGrpSpPr/>
          <p:nvPr/>
        </p:nvGrpSpPr>
        <p:grpSpPr>
          <a:xfrm rot="20304414" flipH="1">
            <a:off x="3193214" y="4522918"/>
            <a:ext cx="1787782" cy="809976"/>
            <a:chOff x="2546793" y="2646930"/>
            <a:chExt cx="3858163" cy="1837141"/>
          </a:xfrm>
        </p:grpSpPr>
        <p:pic>
          <p:nvPicPr>
            <p:cNvPr id="8" name="Picture 7">
              <a:extLst>
                <a:ext uri="{FF2B5EF4-FFF2-40B4-BE49-F238E27FC236}">
                  <a16:creationId xmlns:a16="http://schemas.microsoft.com/office/drawing/2014/main" id="{660E3A5B-2443-4AD7-01C9-7853F300F167}"/>
                </a:ext>
              </a:extLst>
            </p:cNvPr>
            <p:cNvPicPr>
              <a:picLocks noChangeAspect="1"/>
            </p:cNvPicPr>
            <p:nvPr/>
          </p:nvPicPr>
          <p:blipFill>
            <a:blip r:embed="rId3"/>
            <a:stretch>
              <a:fillRect/>
            </a:stretch>
          </p:blipFill>
          <p:spPr>
            <a:xfrm>
              <a:off x="2546793" y="2646930"/>
              <a:ext cx="3555427" cy="1837141"/>
            </a:xfrm>
            <a:prstGeom prst="rect">
              <a:avLst/>
            </a:prstGeom>
          </p:spPr>
        </p:pic>
        <p:sp>
          <p:nvSpPr>
            <p:cNvPr id="9" name="Isosceles Triangle 8">
              <a:extLst>
                <a:ext uri="{FF2B5EF4-FFF2-40B4-BE49-F238E27FC236}">
                  <a16:creationId xmlns:a16="http://schemas.microsoft.com/office/drawing/2014/main" id="{61AADD72-CF8C-00ED-8BD3-41C236FDF9ED}"/>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D71E9072-F6C0-2269-15E2-F2A6BBF7C596}"/>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Rounded Corners 10">
            <a:extLst>
              <a:ext uri="{FF2B5EF4-FFF2-40B4-BE49-F238E27FC236}">
                <a16:creationId xmlns:a16="http://schemas.microsoft.com/office/drawing/2014/main" id="{C19574D6-D44B-8320-A607-95CB777B9736}"/>
              </a:ext>
            </a:extLst>
          </p:cNvPr>
          <p:cNvSpPr/>
          <p:nvPr/>
        </p:nvSpPr>
        <p:spPr>
          <a:xfrm>
            <a:off x="155621" y="187059"/>
            <a:ext cx="5421550" cy="2026686"/>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0" i="0" dirty="0">
                <a:solidFill>
                  <a:schemeClr val="tx1"/>
                </a:solidFill>
                <a:effectLst/>
                <a:latin typeface="Aptos SemiBold" panose="020B0004020202020204" pitchFamily="34" charset="0"/>
              </a:rPr>
              <a:t>One sunny morning, Barnaby decided to venture deeper into the forest than he had ever gone before. As he trotted along, he stumbled upon a steep hill. Determined to reach the top, Barnaby began to climb. Up and up he went, but with each step, the hill seemed to grow steeper and taller, and Barnaby soon found himself struggling to continue.</a:t>
            </a:r>
            <a:endParaRPr lang="en-GB" sz="1400" dirty="0">
              <a:solidFill>
                <a:schemeClr val="tx1"/>
              </a:solidFill>
              <a:latin typeface="Aptos SemiBold" panose="020B0004020202020204" pitchFamily="34" charset="0"/>
            </a:endParaRPr>
          </a:p>
        </p:txBody>
      </p:sp>
      <p:pic>
        <p:nvPicPr>
          <p:cNvPr id="4" name="Picture 3">
            <a:extLst>
              <a:ext uri="{FF2B5EF4-FFF2-40B4-BE49-F238E27FC236}">
                <a16:creationId xmlns:a16="http://schemas.microsoft.com/office/drawing/2014/main" id="{73CCFDFF-CDD8-1B88-FBD2-A282D591A7B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90" b="92967" l="9954" r="89893">
                        <a14:foregroundMark x1="54977" y1="90989" x2="62175" y2="92967"/>
                        <a14:foregroundMark x1="22971" y1="10330" x2="64778" y2="12747"/>
                        <a14:foregroundMark x1="64778" y1="12747" x2="73201" y2="10549"/>
                        <a14:backgroundMark x1="19602" y1="24615" x2="26340" y2="24396"/>
                        <a14:backgroundMark x1="26340" y1="24396" x2="36753" y2="25934"/>
                        <a14:backgroundMark x1="36753" y1="25934" x2="54518" y2="24176"/>
                        <a14:backgroundMark x1="54518" y1="24176" x2="62021" y2="24396"/>
                        <a14:backgroundMark x1="62021" y1="24396" x2="71516" y2="23297"/>
                        <a14:backgroundMark x1="71516" y1="23297" x2="78407" y2="25055"/>
                        <a14:backgroundMark x1="78407" y1="25055" x2="83155" y2="19560"/>
                      </a14:backgroundRemoval>
                    </a14:imgEffect>
                  </a14:imgLayer>
                </a14:imgProps>
              </a:ext>
            </a:extLst>
          </a:blip>
          <a:srcRect l="7727" t="23124" r="11790"/>
          <a:stretch/>
        </p:blipFill>
        <p:spPr>
          <a:xfrm flipH="1">
            <a:off x="7636501" y="661920"/>
            <a:ext cx="533669" cy="355188"/>
          </a:xfrm>
          <a:prstGeom prst="rect">
            <a:avLst/>
          </a:prstGeom>
        </p:spPr>
      </p:pic>
      <p:pic>
        <p:nvPicPr>
          <p:cNvPr id="13" name="Picture 12">
            <a:extLst>
              <a:ext uri="{FF2B5EF4-FFF2-40B4-BE49-F238E27FC236}">
                <a16:creationId xmlns:a16="http://schemas.microsoft.com/office/drawing/2014/main" id="{FFB4262A-B0BC-C9B3-E319-D01BEB87E4A8}"/>
              </a:ext>
            </a:extLst>
          </p:cNvPr>
          <p:cNvPicPr>
            <a:picLocks noChangeAspect="1"/>
          </p:cNvPicPr>
          <p:nvPr/>
        </p:nvPicPr>
        <p:blipFill>
          <a:blip r:embed="rId6"/>
          <a:stretch>
            <a:fillRect/>
          </a:stretch>
        </p:blipFill>
        <p:spPr>
          <a:xfrm>
            <a:off x="8021934" y="5387512"/>
            <a:ext cx="1425834" cy="1140667"/>
          </a:xfrm>
          <a:prstGeom prst="rect">
            <a:avLst/>
          </a:prstGeom>
        </p:spPr>
      </p:pic>
      <p:pic>
        <p:nvPicPr>
          <p:cNvPr id="14" name="Picture 13">
            <a:extLst>
              <a:ext uri="{FF2B5EF4-FFF2-40B4-BE49-F238E27FC236}">
                <a16:creationId xmlns:a16="http://schemas.microsoft.com/office/drawing/2014/main" id="{F2B7BC0D-21E7-EA46-0574-CFF8F05F4A01}"/>
              </a:ext>
            </a:extLst>
          </p:cNvPr>
          <p:cNvPicPr>
            <a:picLocks noChangeAspect="1"/>
          </p:cNvPicPr>
          <p:nvPr/>
        </p:nvPicPr>
        <p:blipFill>
          <a:blip r:embed="rId6"/>
          <a:stretch>
            <a:fillRect/>
          </a:stretch>
        </p:blipFill>
        <p:spPr>
          <a:xfrm>
            <a:off x="7636501" y="5625746"/>
            <a:ext cx="1425834" cy="1140667"/>
          </a:xfrm>
          <a:prstGeom prst="rect">
            <a:avLst/>
          </a:prstGeom>
        </p:spPr>
      </p:pic>
      <p:pic>
        <p:nvPicPr>
          <p:cNvPr id="15" name="Picture 14">
            <a:extLst>
              <a:ext uri="{FF2B5EF4-FFF2-40B4-BE49-F238E27FC236}">
                <a16:creationId xmlns:a16="http://schemas.microsoft.com/office/drawing/2014/main" id="{2DE3A544-4EDB-A453-11A4-996E2EF201D2}"/>
              </a:ext>
            </a:extLst>
          </p:cNvPr>
          <p:cNvPicPr>
            <a:picLocks noChangeAspect="1"/>
          </p:cNvPicPr>
          <p:nvPr/>
        </p:nvPicPr>
        <p:blipFill>
          <a:blip r:embed="rId6"/>
          <a:stretch>
            <a:fillRect/>
          </a:stretch>
        </p:blipFill>
        <p:spPr>
          <a:xfrm>
            <a:off x="6996745" y="5280409"/>
            <a:ext cx="1425834" cy="1140667"/>
          </a:xfrm>
          <a:prstGeom prst="rect">
            <a:avLst/>
          </a:prstGeom>
        </p:spPr>
      </p:pic>
      <p:pic>
        <p:nvPicPr>
          <p:cNvPr id="16" name="Picture 15">
            <a:extLst>
              <a:ext uri="{FF2B5EF4-FFF2-40B4-BE49-F238E27FC236}">
                <a16:creationId xmlns:a16="http://schemas.microsoft.com/office/drawing/2014/main" id="{7715A7A3-8BCB-1B41-737E-249EB1E52396}"/>
              </a:ext>
            </a:extLst>
          </p:cNvPr>
          <p:cNvPicPr>
            <a:picLocks noChangeAspect="1"/>
          </p:cNvPicPr>
          <p:nvPr/>
        </p:nvPicPr>
        <p:blipFill>
          <a:blip r:embed="rId6"/>
          <a:stretch>
            <a:fillRect/>
          </a:stretch>
        </p:blipFill>
        <p:spPr>
          <a:xfrm>
            <a:off x="7147930" y="5807439"/>
            <a:ext cx="1425834" cy="1140667"/>
          </a:xfrm>
          <a:prstGeom prst="rect">
            <a:avLst/>
          </a:prstGeom>
        </p:spPr>
      </p:pic>
      <p:pic>
        <p:nvPicPr>
          <p:cNvPr id="17" name="Picture 16">
            <a:extLst>
              <a:ext uri="{FF2B5EF4-FFF2-40B4-BE49-F238E27FC236}">
                <a16:creationId xmlns:a16="http://schemas.microsoft.com/office/drawing/2014/main" id="{B878307C-3752-3C9D-052C-A5750763CAD3}"/>
              </a:ext>
            </a:extLst>
          </p:cNvPr>
          <p:cNvPicPr>
            <a:picLocks noChangeAspect="1"/>
          </p:cNvPicPr>
          <p:nvPr/>
        </p:nvPicPr>
        <p:blipFill>
          <a:blip r:embed="rId6"/>
          <a:stretch>
            <a:fillRect/>
          </a:stretch>
        </p:blipFill>
        <p:spPr>
          <a:xfrm>
            <a:off x="6203306" y="5425847"/>
            <a:ext cx="1425834" cy="1140667"/>
          </a:xfrm>
          <a:prstGeom prst="rect">
            <a:avLst/>
          </a:prstGeom>
        </p:spPr>
      </p:pic>
      <p:pic>
        <p:nvPicPr>
          <p:cNvPr id="18" name="Picture 17">
            <a:extLst>
              <a:ext uri="{FF2B5EF4-FFF2-40B4-BE49-F238E27FC236}">
                <a16:creationId xmlns:a16="http://schemas.microsoft.com/office/drawing/2014/main" id="{454C6CF4-59B5-2162-BAA3-E4EBA19525EA}"/>
              </a:ext>
            </a:extLst>
          </p:cNvPr>
          <p:cNvPicPr>
            <a:picLocks noChangeAspect="1"/>
          </p:cNvPicPr>
          <p:nvPr/>
        </p:nvPicPr>
        <p:blipFill>
          <a:blip r:embed="rId6"/>
          <a:stretch>
            <a:fillRect/>
          </a:stretch>
        </p:blipFill>
        <p:spPr>
          <a:xfrm>
            <a:off x="7503434" y="4902421"/>
            <a:ext cx="1425834" cy="1140667"/>
          </a:xfrm>
          <a:prstGeom prst="rect">
            <a:avLst/>
          </a:prstGeom>
        </p:spPr>
      </p:pic>
      <p:pic>
        <p:nvPicPr>
          <p:cNvPr id="19" name="Picture 18">
            <a:extLst>
              <a:ext uri="{FF2B5EF4-FFF2-40B4-BE49-F238E27FC236}">
                <a16:creationId xmlns:a16="http://schemas.microsoft.com/office/drawing/2014/main" id="{DE2B6093-2741-FDF2-5E21-1BD0B0110EB8}"/>
              </a:ext>
            </a:extLst>
          </p:cNvPr>
          <p:cNvPicPr>
            <a:picLocks noChangeAspect="1"/>
          </p:cNvPicPr>
          <p:nvPr/>
        </p:nvPicPr>
        <p:blipFill>
          <a:blip r:embed="rId6"/>
          <a:stretch>
            <a:fillRect/>
          </a:stretch>
        </p:blipFill>
        <p:spPr>
          <a:xfrm>
            <a:off x="6039033" y="5929512"/>
            <a:ext cx="1125156" cy="900125"/>
          </a:xfrm>
          <a:prstGeom prst="rect">
            <a:avLst/>
          </a:prstGeom>
        </p:spPr>
      </p:pic>
      <p:pic>
        <p:nvPicPr>
          <p:cNvPr id="20" name="Picture 19">
            <a:extLst>
              <a:ext uri="{FF2B5EF4-FFF2-40B4-BE49-F238E27FC236}">
                <a16:creationId xmlns:a16="http://schemas.microsoft.com/office/drawing/2014/main" id="{A0CE248C-2705-ECBF-0A53-C5ACB9E340F7}"/>
              </a:ext>
            </a:extLst>
          </p:cNvPr>
          <p:cNvPicPr>
            <a:picLocks noChangeAspect="1"/>
          </p:cNvPicPr>
          <p:nvPr/>
        </p:nvPicPr>
        <p:blipFill>
          <a:blip r:embed="rId6"/>
          <a:stretch>
            <a:fillRect/>
          </a:stretch>
        </p:blipFill>
        <p:spPr>
          <a:xfrm>
            <a:off x="5470048" y="5744689"/>
            <a:ext cx="979363" cy="783490"/>
          </a:xfrm>
          <a:prstGeom prst="rect">
            <a:avLst/>
          </a:prstGeom>
        </p:spPr>
      </p:pic>
      <p:pic>
        <p:nvPicPr>
          <p:cNvPr id="21" name="Picture 20">
            <a:extLst>
              <a:ext uri="{FF2B5EF4-FFF2-40B4-BE49-F238E27FC236}">
                <a16:creationId xmlns:a16="http://schemas.microsoft.com/office/drawing/2014/main" id="{16E3D9E8-26E3-2B1C-C0A7-2BCAA152C7D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3384" y1="18492"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49020" y1="19239" x2="48733" y2="19249"/>
                        <a14:foregroundMark x1="55137" y1="19025" x2="52052" y2="19133"/>
                        <a14:foregroundMark x1="86237" y1="17937" x2="62741" y2="18759"/>
                        <a14:foregroundMark x1="9115" y1="18659" x2="12688" y2="10090"/>
                        <a14:foregroundMark x1="12688" y1="10090" x2="23871" y2="7175"/>
                        <a14:foregroundMark x1="23871" y1="7175" x2="48781" y2="18831"/>
                        <a14:foregroundMark x1="51927" y1="18920"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87506" y1="13644" x2="88387" y2="12556"/>
                        <a14:foregroundMark x1="83332" y1="18798" x2="87430" y2="13738"/>
                        <a14:foregroundMark x1="88387" y1="12556" x2="83656" y2="8744"/>
                        <a14:foregroundMark x1="13118" y1="6951" x2="6715" y2="16964"/>
                        <a14:foregroundMark x1="34194" y1="30493" x2="37419" y2="30717"/>
                        <a14:foregroundMark x1="34624" y1="30942" x2="37204" y2="33184"/>
                        <a14:foregroundMark x1="36989" y1="90807" x2="39785" y2="88565"/>
                        <a14:foregroundMark x1="43656" y1="92152" x2="46237" y2="92825"/>
                        <a14:foregroundMark x1="23226" y1="30493" x2="27742" y2="30942"/>
                        <a14:backgroundMark x1="9462" y1="22422" x2="20000" y2="22870"/>
                        <a14:backgroundMark x1="52903" y1="22646" x2="66452" y2="22870"/>
                        <a14:backgroundMark x1="66452" y1="22870" x2="78065" y2="22646"/>
                        <a14:backgroundMark x1="78065" y1="22646" x2="87097" y2="23094"/>
                        <a14:backgroundMark x1="88817" y1="23318" x2="88817" y2="17937"/>
                        <a14:backgroundMark x1="52688" y1="23318" x2="42366" y2="23094"/>
                        <a14:backgroundMark x1="52903" y1="22646" x2="52043" y2="20179"/>
                        <a14:backgroundMark x1="53978" y1="22422" x2="50753" y2="22197"/>
                        <a14:backgroundMark x1="43011" y1="22646" x2="11183" y2="23094"/>
                        <a14:backgroundMark x1="11183" y1="23094" x2="4516" y2="18386"/>
                      </a14:backgroundRemoval>
                    </a14:imgEffect>
                  </a14:imgLayer>
                </a14:imgProps>
              </a:ext>
            </a:extLst>
          </a:blip>
          <a:srcRect t="21300"/>
          <a:stretch/>
        </p:blipFill>
        <p:spPr>
          <a:xfrm flipH="1">
            <a:off x="931885" y="2673135"/>
            <a:ext cx="561211" cy="423627"/>
          </a:xfrm>
          <a:prstGeom prst="rect">
            <a:avLst/>
          </a:prstGeom>
        </p:spPr>
      </p:pic>
      <p:pic>
        <p:nvPicPr>
          <p:cNvPr id="12" name="Picture 11">
            <a:extLst>
              <a:ext uri="{FF2B5EF4-FFF2-40B4-BE49-F238E27FC236}">
                <a16:creationId xmlns:a16="http://schemas.microsoft.com/office/drawing/2014/main" id="{16F49862-E861-E103-8E74-5664DD38E5C6}"/>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a:off x="8024815" y="6123271"/>
            <a:ext cx="710036" cy="595609"/>
          </a:xfrm>
          <a:prstGeom prst="rect">
            <a:avLst/>
          </a:prstGeom>
        </p:spPr>
      </p:pic>
    </p:spTree>
    <p:extLst>
      <p:ext uri="{BB962C8B-B14F-4D97-AF65-F5344CB8AC3E}">
        <p14:creationId xmlns:p14="http://schemas.microsoft.com/office/powerpoint/2010/main" val="198186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5C5CF7-B8AC-550E-AB84-940B63B7057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0535AFF-E0CE-70A7-C814-A025532D7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 name="Group 3">
            <a:extLst>
              <a:ext uri="{FF2B5EF4-FFF2-40B4-BE49-F238E27FC236}">
                <a16:creationId xmlns:a16="http://schemas.microsoft.com/office/drawing/2014/main" id="{950B9F9F-32E4-8D85-CD84-88A4663D15F5}"/>
              </a:ext>
            </a:extLst>
          </p:cNvPr>
          <p:cNvGrpSpPr/>
          <p:nvPr/>
        </p:nvGrpSpPr>
        <p:grpSpPr>
          <a:xfrm>
            <a:off x="-1" y="-5951680"/>
            <a:ext cx="21831301" cy="36297735"/>
            <a:chOff x="1136237" y="883909"/>
            <a:chExt cx="9854202" cy="16889146"/>
          </a:xfrm>
        </p:grpSpPr>
        <p:pic>
          <p:nvPicPr>
            <p:cNvPr id="2" name="Picture 1" descr="A cartoon of a green landscape&#10;&#10;Description automatically generated">
              <a:extLst>
                <a:ext uri="{FF2B5EF4-FFF2-40B4-BE49-F238E27FC236}">
                  <a16:creationId xmlns:a16="http://schemas.microsoft.com/office/drawing/2014/main" id="{592A33B1-DE10-7597-166C-6B82BAF40670}"/>
                </a:ext>
              </a:extLst>
            </p:cNvPr>
            <p:cNvPicPr>
              <a:picLocks noChangeAspect="1"/>
            </p:cNvPicPr>
            <p:nvPr/>
          </p:nvPicPr>
          <p:blipFill rotWithShape="1">
            <a:blip r:embed="rId2"/>
            <a:srcRect l="19847" t="53463" r="46293" b="-2"/>
            <a:stretch/>
          </p:blipFill>
          <p:spPr>
            <a:xfrm>
              <a:off x="1136237" y="3667009"/>
              <a:ext cx="4127415" cy="3190991"/>
            </a:xfrm>
            <a:prstGeom prst="rect">
              <a:avLst/>
            </a:prstGeom>
          </p:spPr>
        </p:pic>
        <p:sp>
          <p:nvSpPr>
            <p:cNvPr id="3" name="Chord 2">
              <a:extLst>
                <a:ext uri="{FF2B5EF4-FFF2-40B4-BE49-F238E27FC236}">
                  <a16:creationId xmlns:a16="http://schemas.microsoft.com/office/drawing/2014/main" id="{4EB39563-4B75-B567-E857-62B8F20A3131}"/>
                </a:ext>
              </a:extLst>
            </p:cNvPr>
            <p:cNvSpPr/>
            <p:nvPr/>
          </p:nvSpPr>
          <p:spPr>
            <a:xfrm rot="18644686" flipH="1">
              <a:off x="-2280656" y="4501959"/>
              <a:ext cx="16889146" cy="9653045"/>
            </a:xfrm>
            <a:prstGeom prst="chord">
              <a:avLst>
                <a:gd name="adj1" fmla="val 9296171"/>
                <a:gd name="adj2" fmla="val 16110852"/>
              </a:avLst>
            </a:prstGeom>
            <a:solidFill>
              <a:srgbClr val="1B7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9F185726-7355-8D44-545A-D36A0D150233}"/>
              </a:ext>
            </a:extLst>
          </p:cNvPr>
          <p:cNvSpPr/>
          <p:nvPr/>
        </p:nvSpPr>
        <p:spPr>
          <a:xfrm>
            <a:off x="9144000" y="-3454400"/>
            <a:ext cx="16611600" cy="10312400"/>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DE554CA-6574-6613-C9D0-C988E13DBBD5}"/>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a:off x="-2872229" y="3811137"/>
            <a:ext cx="710036" cy="595609"/>
          </a:xfrm>
          <a:prstGeom prst="rect">
            <a:avLst/>
          </a:prstGeom>
        </p:spPr>
      </p:pic>
      <p:sp>
        <p:nvSpPr>
          <p:cNvPr id="13" name="Rectangle: Rounded Corners 12">
            <a:extLst>
              <a:ext uri="{FF2B5EF4-FFF2-40B4-BE49-F238E27FC236}">
                <a16:creationId xmlns:a16="http://schemas.microsoft.com/office/drawing/2014/main" id="{6A0BADB6-D4F9-A469-1B0A-55EA27A1DEC7}"/>
              </a:ext>
            </a:extLst>
          </p:cNvPr>
          <p:cNvSpPr/>
          <p:nvPr/>
        </p:nvSpPr>
        <p:spPr>
          <a:xfrm>
            <a:off x="92559" y="123997"/>
            <a:ext cx="5421550" cy="176496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0" i="0" dirty="0">
                <a:solidFill>
                  <a:schemeClr val="tx1"/>
                </a:solidFill>
                <a:effectLst/>
                <a:latin typeface="Aptos SemiBold" panose="020B0004020202020204" pitchFamily="34" charset="0"/>
              </a:rPr>
              <a:t>Feeling frustrated and defeated, Barnaby sat down at the base of the hill, ready to give up. But then, he remembered the wise words of Grandfather Badger: "In the face of adversity, be like the sturdy oak tree—bend but never break."</a:t>
            </a:r>
            <a:endParaRPr lang="en-GB" sz="1400" dirty="0">
              <a:solidFill>
                <a:schemeClr val="tx1"/>
              </a:solidFill>
              <a:latin typeface="Aptos SemiBold" panose="020B0004020202020204" pitchFamily="34" charset="0"/>
            </a:endParaRPr>
          </a:p>
        </p:txBody>
      </p:sp>
      <p:grpSp>
        <p:nvGrpSpPr>
          <p:cNvPr id="15" name="Group 14">
            <a:extLst>
              <a:ext uri="{FF2B5EF4-FFF2-40B4-BE49-F238E27FC236}">
                <a16:creationId xmlns:a16="http://schemas.microsoft.com/office/drawing/2014/main" id="{98A96BBD-26B1-C8DF-330C-AAE4479E8542}"/>
              </a:ext>
            </a:extLst>
          </p:cNvPr>
          <p:cNvGrpSpPr/>
          <p:nvPr/>
        </p:nvGrpSpPr>
        <p:grpSpPr>
          <a:xfrm flipH="1">
            <a:off x="750663" y="4798401"/>
            <a:ext cx="3634287" cy="1613583"/>
            <a:chOff x="4824357" y="537100"/>
            <a:chExt cx="3634287" cy="1613583"/>
          </a:xfrm>
        </p:grpSpPr>
        <p:grpSp>
          <p:nvGrpSpPr>
            <p:cNvPr id="16" name="Group 15">
              <a:extLst>
                <a:ext uri="{FF2B5EF4-FFF2-40B4-BE49-F238E27FC236}">
                  <a16:creationId xmlns:a16="http://schemas.microsoft.com/office/drawing/2014/main" id="{D42196D8-0E8D-A660-28FE-20E2E22B85CF}"/>
                </a:ext>
              </a:extLst>
            </p:cNvPr>
            <p:cNvGrpSpPr/>
            <p:nvPr/>
          </p:nvGrpSpPr>
          <p:grpSpPr>
            <a:xfrm>
              <a:off x="4824357" y="537100"/>
              <a:ext cx="3634287" cy="1613583"/>
              <a:chOff x="2546793" y="2646930"/>
              <a:chExt cx="3858163" cy="1837141"/>
            </a:xfrm>
          </p:grpSpPr>
          <p:pic>
            <p:nvPicPr>
              <p:cNvPr id="20" name="Picture 19">
                <a:extLst>
                  <a:ext uri="{FF2B5EF4-FFF2-40B4-BE49-F238E27FC236}">
                    <a16:creationId xmlns:a16="http://schemas.microsoft.com/office/drawing/2014/main" id="{BCD38197-0D17-FDFB-702B-4D9C2891403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176" b="92237" l="9838" r="98281">
                            <a14:foregroundMark x1="65998" y1="5545" x2="71251" y2="6285"/>
                            <a14:foregroundMark x1="90640" y1="56192" x2="98281" y2="66359"/>
                            <a14:foregroundMark x1="69628" y1="92237" x2="72397" y2="92237"/>
                            <a14:foregroundMark x1="39351" y1="92052" x2="41834" y2="91497"/>
                            <a14:foregroundMark x1="25501" y1="83549" x2="28080" y2="80407"/>
                            <a14:backgroundMark x1="15759" y1="30684" x2="19675" y2="21996"/>
                            <a14:backgroundMark x1="25692" y1="7024" x2="25788" y2="12754"/>
                            <a14:backgroundMark x1="26552" y1="42144" x2="27794" y2="36599"/>
                            <a14:backgroundMark x1="29417" y1="24584" x2="31901" y2="24584"/>
                            <a14:backgroundMark x1="42216" y1="70610" x2="51194" y2="80037"/>
                          </a14:backgroundRemoval>
                        </a14:imgEffect>
                      </a14:imgLayer>
                    </a14:imgProps>
                  </a:ext>
                </a:extLst>
              </a:blip>
              <a:stretch>
                <a:fillRect/>
              </a:stretch>
            </p:blipFill>
            <p:spPr>
              <a:xfrm>
                <a:off x="2546793" y="2646930"/>
                <a:ext cx="3555427" cy="1837141"/>
              </a:xfrm>
              <a:prstGeom prst="rect">
                <a:avLst/>
              </a:prstGeom>
            </p:spPr>
          </p:pic>
          <p:sp>
            <p:nvSpPr>
              <p:cNvPr id="21" name="Isosceles Triangle 20">
                <a:extLst>
                  <a:ext uri="{FF2B5EF4-FFF2-40B4-BE49-F238E27FC236}">
                    <a16:creationId xmlns:a16="http://schemas.microsoft.com/office/drawing/2014/main" id="{E6D9323E-C3DC-8D2C-4B6F-BD685B22218C}"/>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9494BE90-DB64-8115-2808-BDC00B246D52}"/>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16">
              <a:extLst>
                <a:ext uri="{FF2B5EF4-FFF2-40B4-BE49-F238E27FC236}">
                  <a16:creationId xmlns:a16="http://schemas.microsoft.com/office/drawing/2014/main" id="{885BABF9-00B1-A4EE-3D16-24C484078682}"/>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7209" b="89834" l="3152" r="89876">
                          <a14:foregroundMark x1="3152" y1="22366" x2="8596" y2="34011"/>
                          <a14:foregroundMark x1="24355" y1="8133" x2="26170" y2="7209"/>
                          <a14:backgroundMark x1="51671" y1="36044" x2="68195" y2="37338"/>
                          <a14:backgroundMark x1="68195" y1="37338" x2="71060" y2="40665"/>
                          <a14:backgroundMark x1="63706" y1="7394" x2="49570" y2="32717"/>
                          <a14:backgroundMark x1="48902" y1="24584" x2="44317" y2="40850"/>
                          <a14:backgroundMark x1="38491" y1="38447" x2="47469" y2="34196"/>
                          <a14:backgroundMark x1="31710" y1="56747" x2="36772" y2="56377"/>
                          <a14:backgroundMark x1="36676" y1="57671" x2="52053" y2="42699"/>
                          <a14:backgroundMark x1="52053" y1="42699" x2="53295" y2="36969"/>
                          <a14:backgroundMark x1="40497" y1="53604" x2="41834" y2="57671"/>
                          <a14:backgroundMark x1="38873" y1="59889" x2="44508" y2="59889"/>
                        </a14:backgroundRemoval>
                      </a14:imgEffect>
                    </a14:imgLayer>
                  </a14:imgProps>
                </a:ext>
              </a:extLst>
            </a:blip>
            <a:srcRect r="55727" b="39958"/>
            <a:stretch/>
          </p:blipFill>
          <p:spPr>
            <a:xfrm rot="19850025">
              <a:off x="4976108" y="778888"/>
              <a:ext cx="1482748" cy="968831"/>
            </a:xfrm>
            <a:prstGeom prst="rect">
              <a:avLst/>
            </a:prstGeom>
          </p:spPr>
        </p:pic>
        <p:pic>
          <p:nvPicPr>
            <p:cNvPr id="18" name="Picture 17">
              <a:extLst>
                <a:ext uri="{FF2B5EF4-FFF2-40B4-BE49-F238E27FC236}">
                  <a16:creationId xmlns:a16="http://schemas.microsoft.com/office/drawing/2014/main" id="{A721E210-9958-ABAA-2688-E31FB063DBCF}"/>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5176" b="92237" l="9838" r="98281">
                          <a14:foregroundMark x1="65998" y1="5545" x2="71251" y2="6285"/>
                          <a14:foregroundMark x1="90640" y1="56192" x2="98281" y2="66359"/>
                          <a14:foregroundMark x1="69628" y1="92237" x2="72397" y2="92237"/>
                          <a14:foregroundMark x1="39351" y1="92052" x2="41834" y2="91497"/>
                          <a14:foregroundMark x1="25501" y1="83549" x2="28080" y2="80407"/>
                          <a14:backgroundMark x1="15759" y1="30684" x2="19675" y2="21996"/>
                          <a14:backgroundMark x1="25692" y1="7024" x2="25788" y2="12754"/>
                          <a14:backgroundMark x1="26552" y1="42144" x2="27794" y2="36599"/>
                          <a14:backgroundMark x1="29417" y1="24584" x2="31901" y2="24584"/>
                          <a14:backgroundMark x1="37536" y1="58965" x2="40783" y2="61368"/>
                          <a14:backgroundMark x1="36963" y1="59335" x2="42216" y2="61183"/>
                          <a14:backgroundMark x1="41356" y1="58226" x2="45081" y2="69316"/>
                          <a14:backgroundMark x1="34862" y1="58041" x2="43840" y2="58410"/>
                          <a14:backgroundMark x1="42693" y1="69316" x2="42693" y2="69316"/>
                          <a14:backgroundMark x1="42311" y1="70055" x2="44222" y2="70980"/>
                          <a14:backgroundMark x1="42884" y1="71349" x2="44222" y2="73013"/>
                          <a14:backgroundMark x1="40974" y1="87985" x2="46323" y2="87985"/>
                          <a14:backgroundMark x1="42884" y1="86506" x2="43840" y2="75231"/>
                        </a14:backgroundRemoval>
                      </a14:imgEffect>
                    </a14:imgLayer>
                  </a14:imgProps>
                </a:ext>
              </a:extLst>
            </a:blip>
            <a:srcRect l="21053" t="60959" r="56749" b="10254"/>
            <a:stretch/>
          </p:blipFill>
          <p:spPr>
            <a:xfrm rot="2862778">
              <a:off x="5478413" y="1013398"/>
              <a:ext cx="1194632" cy="746409"/>
            </a:xfrm>
            <a:prstGeom prst="rect">
              <a:avLst/>
            </a:prstGeom>
          </p:spPr>
        </p:pic>
        <p:sp>
          <p:nvSpPr>
            <p:cNvPr id="19" name="Rectangle 18">
              <a:extLst>
                <a:ext uri="{FF2B5EF4-FFF2-40B4-BE49-F238E27FC236}">
                  <a16:creationId xmlns:a16="http://schemas.microsoft.com/office/drawing/2014/main" id="{1C2CD6BE-2DAC-70C0-9AD1-D086C16F0FE8}"/>
                </a:ext>
              </a:extLst>
            </p:cNvPr>
            <p:cNvSpPr/>
            <p:nvPr/>
          </p:nvSpPr>
          <p:spPr>
            <a:xfrm>
              <a:off x="6040120" y="1935480"/>
              <a:ext cx="345440" cy="170223"/>
            </a:xfrm>
            <a:prstGeom prst="rect">
              <a:avLst/>
            </a:prstGeom>
            <a:solidFill>
              <a:srgbClr val="3986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hought Bubble: Cloud 24">
            <a:extLst>
              <a:ext uri="{FF2B5EF4-FFF2-40B4-BE49-F238E27FC236}">
                <a16:creationId xmlns:a16="http://schemas.microsoft.com/office/drawing/2014/main" id="{26FEECAD-1317-D442-2130-E73C15D75540}"/>
              </a:ext>
            </a:extLst>
          </p:cNvPr>
          <p:cNvSpPr/>
          <p:nvPr/>
        </p:nvSpPr>
        <p:spPr>
          <a:xfrm>
            <a:off x="5087702" y="1699962"/>
            <a:ext cx="3518931" cy="3201210"/>
          </a:xfrm>
          <a:prstGeom prst="cloudCallout">
            <a:avLst>
              <a:gd name="adj1" fmla="val -83956"/>
              <a:gd name="adj2" fmla="val 57311"/>
            </a:avLst>
          </a:prstGeom>
          <a:solidFill>
            <a:schemeClr val="accent4">
              <a:lumMod val="40000"/>
              <a:lumOff val="60000"/>
            </a:schemeClr>
          </a:solidFill>
          <a:ln w="5715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European badger Mammal Badger game, vagabond art, mammal, carnivoran png |  PNGEgg">
            <a:extLst>
              <a:ext uri="{FF2B5EF4-FFF2-40B4-BE49-F238E27FC236}">
                <a16:creationId xmlns:a16="http://schemas.microsoft.com/office/drawing/2014/main" id="{79952A42-E65B-0CB1-CA5B-B03556ED41E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875" b="96750" l="10000" r="90000">
                        <a14:foregroundMark x1="46000" y1="5000" x2="52556" y2="8125"/>
                        <a14:foregroundMark x1="52556" y1="8125" x2="52778" y2="8125"/>
                        <a14:foregroundMark x1="44778" y1="2875" x2="49000" y2="4625"/>
                        <a14:foregroundMark x1="39111" y1="92125" x2="42556" y2="89000"/>
                        <a14:foregroundMark x1="52000" y1="96750" x2="55333" y2="95500"/>
                        <a14:foregroundMark x1="54778" y1="76125" x2="55889" y2="73375"/>
                        <a14:foregroundMark x1="56667" y1="27250" x2="55333" y2="27250"/>
                      </a14:backgroundRemoval>
                    </a14:imgEffect>
                  </a14:imgLayer>
                </a14:imgProps>
              </a:ext>
              <a:ext uri="{28A0092B-C50C-407E-A947-70E740481C1C}">
                <a14:useLocalDpi xmlns:a14="http://schemas.microsoft.com/office/drawing/2010/main" val="0"/>
              </a:ext>
            </a:extLst>
          </a:blip>
          <a:srcRect/>
          <a:stretch>
            <a:fillRect/>
          </a:stretch>
        </p:blipFill>
        <p:spPr bwMode="auto">
          <a:xfrm>
            <a:off x="5514109" y="2115626"/>
            <a:ext cx="2666116" cy="23698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2C7592A6-AA71-D036-D3B5-9B04CC345FAA}"/>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rot="18363936">
            <a:off x="7260522" y="3076660"/>
            <a:ext cx="356866" cy="299355"/>
          </a:xfrm>
          <a:prstGeom prst="rect">
            <a:avLst/>
          </a:prstGeom>
        </p:spPr>
      </p:pic>
    </p:spTree>
    <p:extLst>
      <p:ext uri="{BB962C8B-B14F-4D97-AF65-F5344CB8AC3E}">
        <p14:creationId xmlns:p14="http://schemas.microsoft.com/office/powerpoint/2010/main" val="166885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F7B4CB-6ABB-8616-BB06-CAE6B53D178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E322640-CB28-9F33-37F9-070FA022A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artoon of a green landscape&#10;&#10;Description automatically generated">
            <a:extLst>
              <a:ext uri="{FF2B5EF4-FFF2-40B4-BE49-F238E27FC236}">
                <a16:creationId xmlns:a16="http://schemas.microsoft.com/office/drawing/2014/main" id="{A760E5CC-D48A-1D96-096E-419FBB0BA1FC}"/>
              </a:ext>
            </a:extLst>
          </p:cNvPr>
          <p:cNvPicPr>
            <a:picLocks noChangeAspect="1"/>
          </p:cNvPicPr>
          <p:nvPr/>
        </p:nvPicPr>
        <p:blipFill rotWithShape="1">
          <a:blip r:embed="rId2"/>
          <a:srcRect l="10525" r="14460" b="-1"/>
          <a:stretch/>
        </p:blipFill>
        <p:spPr>
          <a:xfrm>
            <a:off x="20" y="1282"/>
            <a:ext cx="9143980" cy="6856718"/>
          </a:xfrm>
          <a:prstGeom prst="rect">
            <a:avLst/>
          </a:prstGeom>
        </p:spPr>
      </p:pic>
      <p:sp>
        <p:nvSpPr>
          <p:cNvPr id="3" name="Chord 2">
            <a:extLst>
              <a:ext uri="{FF2B5EF4-FFF2-40B4-BE49-F238E27FC236}">
                <a16:creationId xmlns:a16="http://schemas.microsoft.com/office/drawing/2014/main" id="{5BEBD218-D578-482E-CC13-B4B79086E37F}"/>
              </a:ext>
            </a:extLst>
          </p:cNvPr>
          <p:cNvSpPr/>
          <p:nvPr/>
        </p:nvSpPr>
        <p:spPr>
          <a:xfrm rot="18644686" flipH="1">
            <a:off x="-2280656" y="4501959"/>
            <a:ext cx="16889146" cy="9653045"/>
          </a:xfrm>
          <a:prstGeom prst="chord">
            <a:avLst>
              <a:gd name="adj1" fmla="val 9296171"/>
              <a:gd name="adj2" fmla="val 16110852"/>
            </a:avLst>
          </a:prstGeom>
          <a:solidFill>
            <a:srgbClr val="1B72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05D1BF2-D648-D216-ED03-1DBE3704AAB7}"/>
              </a:ext>
            </a:extLst>
          </p:cNvPr>
          <p:cNvSpPr/>
          <p:nvPr/>
        </p:nvSpPr>
        <p:spPr>
          <a:xfrm>
            <a:off x="9144000" y="764275"/>
            <a:ext cx="4026090" cy="6093725"/>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A418653A-3B59-A5F9-B34E-6CB02A859389}"/>
              </a:ext>
            </a:extLst>
          </p:cNvPr>
          <p:cNvGrpSpPr/>
          <p:nvPr/>
        </p:nvGrpSpPr>
        <p:grpSpPr>
          <a:xfrm rot="20304414" flipH="1">
            <a:off x="5986757" y="2269301"/>
            <a:ext cx="1787782" cy="809976"/>
            <a:chOff x="2546793" y="2646930"/>
            <a:chExt cx="3858163" cy="1837141"/>
          </a:xfrm>
        </p:grpSpPr>
        <p:pic>
          <p:nvPicPr>
            <p:cNvPr id="8" name="Picture 7">
              <a:extLst>
                <a:ext uri="{FF2B5EF4-FFF2-40B4-BE49-F238E27FC236}">
                  <a16:creationId xmlns:a16="http://schemas.microsoft.com/office/drawing/2014/main" id="{C0C8F638-EECD-EEFA-41B4-32E5DD9DB666}"/>
                </a:ext>
              </a:extLst>
            </p:cNvPr>
            <p:cNvPicPr>
              <a:picLocks noChangeAspect="1"/>
            </p:cNvPicPr>
            <p:nvPr/>
          </p:nvPicPr>
          <p:blipFill>
            <a:blip r:embed="rId3"/>
            <a:stretch>
              <a:fillRect/>
            </a:stretch>
          </p:blipFill>
          <p:spPr>
            <a:xfrm>
              <a:off x="2546793" y="2646930"/>
              <a:ext cx="3555427" cy="1837141"/>
            </a:xfrm>
            <a:prstGeom prst="rect">
              <a:avLst/>
            </a:prstGeom>
          </p:spPr>
        </p:pic>
        <p:sp>
          <p:nvSpPr>
            <p:cNvPr id="9" name="Isosceles Triangle 8">
              <a:extLst>
                <a:ext uri="{FF2B5EF4-FFF2-40B4-BE49-F238E27FC236}">
                  <a16:creationId xmlns:a16="http://schemas.microsoft.com/office/drawing/2014/main" id="{0BFB9D30-B4B0-2D49-9151-5BB2F5FB1C30}"/>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93BC15CD-C246-BF74-761D-F923D6B7FF36}"/>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8DBB0EAE-1AB5-970F-0B68-C1E4B36D19F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890" b="92967" l="9954" r="89893">
                        <a14:foregroundMark x1="54977" y1="90989" x2="62175" y2="92967"/>
                        <a14:foregroundMark x1="22971" y1="10330" x2="64778" y2="12747"/>
                        <a14:foregroundMark x1="64778" y1="12747" x2="73201" y2="10549"/>
                        <a14:backgroundMark x1="19602" y1="24615" x2="26340" y2="24396"/>
                        <a14:backgroundMark x1="26340" y1="24396" x2="36753" y2="25934"/>
                        <a14:backgroundMark x1="36753" y1="25934" x2="54518" y2="24176"/>
                        <a14:backgroundMark x1="54518" y1="24176" x2="62021" y2="24396"/>
                        <a14:backgroundMark x1="62021" y1="24396" x2="71516" y2="23297"/>
                        <a14:backgroundMark x1="71516" y1="23297" x2="78407" y2="25055"/>
                        <a14:backgroundMark x1="78407" y1="25055" x2="83155" y2="19560"/>
                      </a14:backgroundRemoval>
                    </a14:imgEffect>
                  </a14:imgLayer>
                </a14:imgProps>
              </a:ext>
            </a:extLst>
          </a:blip>
          <a:srcRect l="7727" t="23124" r="11790"/>
          <a:stretch/>
        </p:blipFill>
        <p:spPr>
          <a:xfrm flipH="1">
            <a:off x="7636501" y="661920"/>
            <a:ext cx="533669" cy="355188"/>
          </a:xfrm>
          <a:prstGeom prst="rect">
            <a:avLst/>
          </a:prstGeom>
        </p:spPr>
      </p:pic>
      <p:pic>
        <p:nvPicPr>
          <p:cNvPr id="13" name="Picture 12">
            <a:extLst>
              <a:ext uri="{FF2B5EF4-FFF2-40B4-BE49-F238E27FC236}">
                <a16:creationId xmlns:a16="http://schemas.microsoft.com/office/drawing/2014/main" id="{68075557-98A1-26DA-BCB4-37AF07DE0150}"/>
              </a:ext>
            </a:extLst>
          </p:cNvPr>
          <p:cNvPicPr>
            <a:picLocks noChangeAspect="1"/>
          </p:cNvPicPr>
          <p:nvPr/>
        </p:nvPicPr>
        <p:blipFill>
          <a:blip r:embed="rId6"/>
          <a:stretch>
            <a:fillRect/>
          </a:stretch>
        </p:blipFill>
        <p:spPr>
          <a:xfrm>
            <a:off x="8021934" y="5387512"/>
            <a:ext cx="1425834" cy="1140667"/>
          </a:xfrm>
          <a:prstGeom prst="rect">
            <a:avLst/>
          </a:prstGeom>
        </p:spPr>
      </p:pic>
      <p:pic>
        <p:nvPicPr>
          <p:cNvPr id="14" name="Picture 13">
            <a:extLst>
              <a:ext uri="{FF2B5EF4-FFF2-40B4-BE49-F238E27FC236}">
                <a16:creationId xmlns:a16="http://schemas.microsoft.com/office/drawing/2014/main" id="{A6720B72-99E5-625A-DEA5-2FD6CEA7D19A}"/>
              </a:ext>
            </a:extLst>
          </p:cNvPr>
          <p:cNvPicPr>
            <a:picLocks noChangeAspect="1"/>
          </p:cNvPicPr>
          <p:nvPr/>
        </p:nvPicPr>
        <p:blipFill>
          <a:blip r:embed="rId6"/>
          <a:stretch>
            <a:fillRect/>
          </a:stretch>
        </p:blipFill>
        <p:spPr>
          <a:xfrm>
            <a:off x="7636501" y="5625746"/>
            <a:ext cx="1425834" cy="1140667"/>
          </a:xfrm>
          <a:prstGeom prst="rect">
            <a:avLst/>
          </a:prstGeom>
        </p:spPr>
      </p:pic>
      <p:pic>
        <p:nvPicPr>
          <p:cNvPr id="15" name="Picture 14">
            <a:extLst>
              <a:ext uri="{FF2B5EF4-FFF2-40B4-BE49-F238E27FC236}">
                <a16:creationId xmlns:a16="http://schemas.microsoft.com/office/drawing/2014/main" id="{C0CE7FE2-7A2C-7440-8DF2-5021E3B7AF05}"/>
              </a:ext>
            </a:extLst>
          </p:cNvPr>
          <p:cNvPicPr>
            <a:picLocks noChangeAspect="1"/>
          </p:cNvPicPr>
          <p:nvPr/>
        </p:nvPicPr>
        <p:blipFill>
          <a:blip r:embed="rId6"/>
          <a:stretch>
            <a:fillRect/>
          </a:stretch>
        </p:blipFill>
        <p:spPr>
          <a:xfrm>
            <a:off x="6996745" y="5280409"/>
            <a:ext cx="1425834" cy="1140667"/>
          </a:xfrm>
          <a:prstGeom prst="rect">
            <a:avLst/>
          </a:prstGeom>
        </p:spPr>
      </p:pic>
      <p:pic>
        <p:nvPicPr>
          <p:cNvPr id="16" name="Picture 15">
            <a:extLst>
              <a:ext uri="{FF2B5EF4-FFF2-40B4-BE49-F238E27FC236}">
                <a16:creationId xmlns:a16="http://schemas.microsoft.com/office/drawing/2014/main" id="{FD6FD5E7-06F5-7E31-C26D-F21788072B17}"/>
              </a:ext>
            </a:extLst>
          </p:cNvPr>
          <p:cNvPicPr>
            <a:picLocks noChangeAspect="1"/>
          </p:cNvPicPr>
          <p:nvPr/>
        </p:nvPicPr>
        <p:blipFill>
          <a:blip r:embed="rId6"/>
          <a:stretch>
            <a:fillRect/>
          </a:stretch>
        </p:blipFill>
        <p:spPr>
          <a:xfrm>
            <a:off x="7147930" y="5807439"/>
            <a:ext cx="1425834" cy="1140667"/>
          </a:xfrm>
          <a:prstGeom prst="rect">
            <a:avLst/>
          </a:prstGeom>
        </p:spPr>
      </p:pic>
      <p:pic>
        <p:nvPicPr>
          <p:cNvPr id="17" name="Picture 16">
            <a:extLst>
              <a:ext uri="{FF2B5EF4-FFF2-40B4-BE49-F238E27FC236}">
                <a16:creationId xmlns:a16="http://schemas.microsoft.com/office/drawing/2014/main" id="{3B220084-8DC8-BC6A-0440-6635CCE82F81}"/>
              </a:ext>
            </a:extLst>
          </p:cNvPr>
          <p:cNvPicPr>
            <a:picLocks noChangeAspect="1"/>
          </p:cNvPicPr>
          <p:nvPr/>
        </p:nvPicPr>
        <p:blipFill>
          <a:blip r:embed="rId6"/>
          <a:stretch>
            <a:fillRect/>
          </a:stretch>
        </p:blipFill>
        <p:spPr>
          <a:xfrm>
            <a:off x="6203306" y="5425847"/>
            <a:ext cx="1425834" cy="1140667"/>
          </a:xfrm>
          <a:prstGeom prst="rect">
            <a:avLst/>
          </a:prstGeom>
        </p:spPr>
      </p:pic>
      <p:pic>
        <p:nvPicPr>
          <p:cNvPr id="18" name="Picture 17">
            <a:extLst>
              <a:ext uri="{FF2B5EF4-FFF2-40B4-BE49-F238E27FC236}">
                <a16:creationId xmlns:a16="http://schemas.microsoft.com/office/drawing/2014/main" id="{7EC48582-1F80-6A70-F33B-078B487FC0E0}"/>
              </a:ext>
            </a:extLst>
          </p:cNvPr>
          <p:cNvPicPr>
            <a:picLocks noChangeAspect="1"/>
          </p:cNvPicPr>
          <p:nvPr/>
        </p:nvPicPr>
        <p:blipFill>
          <a:blip r:embed="rId6"/>
          <a:stretch>
            <a:fillRect/>
          </a:stretch>
        </p:blipFill>
        <p:spPr>
          <a:xfrm>
            <a:off x="7503434" y="4902421"/>
            <a:ext cx="1425834" cy="1140667"/>
          </a:xfrm>
          <a:prstGeom prst="rect">
            <a:avLst/>
          </a:prstGeom>
        </p:spPr>
      </p:pic>
      <p:pic>
        <p:nvPicPr>
          <p:cNvPr id="19" name="Picture 18">
            <a:extLst>
              <a:ext uri="{FF2B5EF4-FFF2-40B4-BE49-F238E27FC236}">
                <a16:creationId xmlns:a16="http://schemas.microsoft.com/office/drawing/2014/main" id="{E01C2AEF-B2DA-1421-0941-278AAA2B10B3}"/>
              </a:ext>
            </a:extLst>
          </p:cNvPr>
          <p:cNvPicPr>
            <a:picLocks noChangeAspect="1"/>
          </p:cNvPicPr>
          <p:nvPr/>
        </p:nvPicPr>
        <p:blipFill>
          <a:blip r:embed="rId6"/>
          <a:stretch>
            <a:fillRect/>
          </a:stretch>
        </p:blipFill>
        <p:spPr>
          <a:xfrm>
            <a:off x="6039033" y="5929512"/>
            <a:ext cx="1125156" cy="900125"/>
          </a:xfrm>
          <a:prstGeom prst="rect">
            <a:avLst/>
          </a:prstGeom>
        </p:spPr>
      </p:pic>
      <p:pic>
        <p:nvPicPr>
          <p:cNvPr id="20" name="Picture 19">
            <a:extLst>
              <a:ext uri="{FF2B5EF4-FFF2-40B4-BE49-F238E27FC236}">
                <a16:creationId xmlns:a16="http://schemas.microsoft.com/office/drawing/2014/main" id="{77D8C67E-EC2A-B2CD-9CB5-0AD5BC7D7958}"/>
              </a:ext>
            </a:extLst>
          </p:cNvPr>
          <p:cNvPicPr>
            <a:picLocks noChangeAspect="1"/>
          </p:cNvPicPr>
          <p:nvPr/>
        </p:nvPicPr>
        <p:blipFill>
          <a:blip r:embed="rId6"/>
          <a:stretch>
            <a:fillRect/>
          </a:stretch>
        </p:blipFill>
        <p:spPr>
          <a:xfrm>
            <a:off x="5470048" y="5744689"/>
            <a:ext cx="979363" cy="783490"/>
          </a:xfrm>
          <a:prstGeom prst="rect">
            <a:avLst/>
          </a:prstGeom>
        </p:spPr>
      </p:pic>
      <p:pic>
        <p:nvPicPr>
          <p:cNvPr id="21" name="Picture 20">
            <a:extLst>
              <a:ext uri="{FF2B5EF4-FFF2-40B4-BE49-F238E27FC236}">
                <a16:creationId xmlns:a16="http://schemas.microsoft.com/office/drawing/2014/main" id="{A12594B8-2C80-110E-328D-59D11DAA06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7175" b="93722" l="5376" r="89247">
                        <a14:foregroundMark x1="39785" y1="88789" x2="41720" y2="88341"/>
                        <a14:foregroundMark x1="46237" y1="93946" x2="47957" y2="92377"/>
                        <a14:foregroundMark x1="34409" y1="89686" x2="38280" y2="88789"/>
                        <a14:foregroundMark x1="36129" y1="86771" x2="38710" y2="87668"/>
                        <a14:foregroundMark x1="13384" y1="18492" x2="19785" y2="11211"/>
                        <a14:foregroundMark x1="19785" y1="11211" x2="47527" y2="9193"/>
                        <a14:foregroundMark x1="47527" y1="9193" x2="62796" y2="12332"/>
                        <a14:foregroundMark x1="62796" y1="12332" x2="73118" y2="8520"/>
                        <a14:foregroundMark x1="73118" y1="8520" x2="85376" y2="10090"/>
                        <a14:foregroundMark x1="85376" y1="10090" x2="87957" y2="17040"/>
                        <a14:foregroundMark x1="49020" y1="19239" x2="48733" y2="19249"/>
                        <a14:foregroundMark x1="55137" y1="19025" x2="52052" y2="19133"/>
                        <a14:foregroundMark x1="86237" y1="17937" x2="62741" y2="18759"/>
                        <a14:foregroundMark x1="9115" y1="18659" x2="12688" y2="10090"/>
                        <a14:foregroundMark x1="12688" y1="10090" x2="23871" y2="7175"/>
                        <a14:foregroundMark x1="23871" y1="7175" x2="48781" y2="18831"/>
                        <a14:foregroundMark x1="51927" y1="18920" x2="59570" y2="8296"/>
                        <a14:foregroundMark x1="59570" y1="8296" x2="72258" y2="18386"/>
                        <a14:foregroundMark x1="72258" y1="18386" x2="86237" y2="13229"/>
                        <a14:foregroundMark x1="86237" y1="13229" x2="69247" y2="7623"/>
                        <a14:foregroundMark x1="69247" y1="7623" x2="35914" y2="7399"/>
                        <a14:foregroundMark x1="22151" y1="14574" x2="32258" y2="15471"/>
                        <a14:foregroundMark x1="87506" y1="13644" x2="88387" y2="12556"/>
                        <a14:foregroundMark x1="83332" y1="18798" x2="87430" y2="13738"/>
                        <a14:foregroundMark x1="88387" y1="12556" x2="83656" y2="8744"/>
                        <a14:foregroundMark x1="13118" y1="6951" x2="6715" y2="16964"/>
                        <a14:foregroundMark x1="34194" y1="30493" x2="37419" y2="30717"/>
                        <a14:foregroundMark x1="34624" y1="30942" x2="37204" y2="33184"/>
                        <a14:foregroundMark x1="36989" y1="90807" x2="39785" y2="88565"/>
                        <a14:foregroundMark x1="43656" y1="92152" x2="46237" y2="92825"/>
                        <a14:foregroundMark x1="23226" y1="30493" x2="27742" y2="30942"/>
                        <a14:backgroundMark x1="9462" y1="22422" x2="20000" y2="22870"/>
                        <a14:backgroundMark x1="52903" y1="22646" x2="66452" y2="22870"/>
                        <a14:backgroundMark x1="66452" y1="22870" x2="78065" y2="22646"/>
                        <a14:backgroundMark x1="78065" y1="22646" x2="87097" y2="23094"/>
                        <a14:backgroundMark x1="88817" y1="23318" x2="88817" y2="17937"/>
                        <a14:backgroundMark x1="52688" y1="23318" x2="42366" y2="23094"/>
                        <a14:backgroundMark x1="52903" y1="22646" x2="52043" y2="20179"/>
                        <a14:backgroundMark x1="53978" y1="22422" x2="50753" y2="22197"/>
                        <a14:backgroundMark x1="43011" y1="22646" x2="11183" y2="23094"/>
                        <a14:backgroundMark x1="11183" y1="23094" x2="4516" y2="18386"/>
                      </a14:backgroundRemoval>
                    </a14:imgEffect>
                  </a14:imgLayer>
                </a14:imgProps>
              </a:ext>
            </a:extLst>
          </a:blip>
          <a:srcRect t="21300"/>
          <a:stretch/>
        </p:blipFill>
        <p:spPr>
          <a:xfrm flipH="1">
            <a:off x="931885" y="2673135"/>
            <a:ext cx="561211" cy="423627"/>
          </a:xfrm>
          <a:prstGeom prst="rect">
            <a:avLst/>
          </a:prstGeom>
        </p:spPr>
      </p:pic>
      <p:pic>
        <p:nvPicPr>
          <p:cNvPr id="12" name="Picture 11">
            <a:extLst>
              <a:ext uri="{FF2B5EF4-FFF2-40B4-BE49-F238E27FC236}">
                <a16:creationId xmlns:a16="http://schemas.microsoft.com/office/drawing/2014/main" id="{A90F5A69-ADEC-A1FD-B712-E6039FC92038}"/>
              </a:ext>
            </a:extLst>
          </p:cNvPr>
          <p:cNvPicPr>
            <a:picLocks noChangeAspect="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flipH="1">
            <a:off x="576867" y="6277532"/>
            <a:ext cx="710036" cy="595609"/>
          </a:xfrm>
          <a:prstGeom prst="rect">
            <a:avLst/>
          </a:prstGeom>
        </p:spPr>
      </p:pic>
      <p:sp>
        <p:nvSpPr>
          <p:cNvPr id="22" name="Rectangle: Rounded Corners 21">
            <a:extLst>
              <a:ext uri="{FF2B5EF4-FFF2-40B4-BE49-F238E27FC236}">
                <a16:creationId xmlns:a16="http://schemas.microsoft.com/office/drawing/2014/main" id="{311F5C89-761B-80D0-D5F6-8D22505BC73D}"/>
              </a:ext>
            </a:extLst>
          </p:cNvPr>
          <p:cNvSpPr/>
          <p:nvPr/>
        </p:nvSpPr>
        <p:spPr>
          <a:xfrm>
            <a:off x="92559" y="123996"/>
            <a:ext cx="5421550" cy="1891415"/>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0" i="0" dirty="0">
                <a:solidFill>
                  <a:schemeClr val="tx1"/>
                </a:solidFill>
                <a:effectLst/>
                <a:latin typeface="Aptos SemiBold" panose="020B0004020202020204" pitchFamily="34" charset="0"/>
              </a:rPr>
              <a:t>Inspired by Grandfather </a:t>
            </a:r>
            <a:r>
              <a:rPr lang="en-GB" sz="1400" dirty="0">
                <a:solidFill>
                  <a:schemeClr val="tx1"/>
                </a:solidFill>
                <a:latin typeface="Aptos SemiBold" panose="020B0004020202020204" pitchFamily="34" charset="0"/>
              </a:rPr>
              <a:t>B</a:t>
            </a:r>
            <a:r>
              <a:rPr lang="en-GB" sz="1400" b="0" i="0" dirty="0">
                <a:solidFill>
                  <a:schemeClr val="tx1"/>
                </a:solidFill>
                <a:effectLst/>
                <a:latin typeface="Aptos SemiBold" panose="020B0004020202020204" pitchFamily="34" charset="0"/>
              </a:rPr>
              <a:t>adgers’ words, Barnaby took a deep breath and decided to try again. He approached the hill with a newfound determination, taking one step at a time, refusing to let the challenge overwhelm him. With each step, Barnaby grew stronger and more resilient, until at last, he reached</a:t>
            </a:r>
          </a:p>
          <a:p>
            <a:pPr algn="ctr">
              <a:lnSpc>
                <a:spcPct val="150000"/>
              </a:lnSpc>
            </a:pPr>
            <a:r>
              <a:rPr lang="en-GB" sz="1400" b="0" i="0" dirty="0">
                <a:solidFill>
                  <a:schemeClr val="tx1"/>
                </a:solidFill>
                <a:effectLst/>
                <a:latin typeface="Aptos SemiBold" panose="020B0004020202020204" pitchFamily="34" charset="0"/>
              </a:rPr>
              <a:t>the top of the hill.</a:t>
            </a:r>
            <a:endParaRPr lang="en-GB" sz="1400" dirty="0">
              <a:solidFill>
                <a:schemeClr val="tx1"/>
              </a:solidFill>
              <a:latin typeface="Aptos SemiBold" panose="020B0004020202020204" pitchFamily="34" charset="0"/>
            </a:endParaRPr>
          </a:p>
        </p:txBody>
      </p:sp>
    </p:spTree>
    <p:extLst>
      <p:ext uri="{BB962C8B-B14F-4D97-AF65-F5344CB8AC3E}">
        <p14:creationId xmlns:p14="http://schemas.microsoft.com/office/powerpoint/2010/main" val="18464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26BFCEF-DDA0-C262-4701-9F053649A53C}"/>
              </a:ext>
            </a:extLst>
          </p:cNvPr>
          <p:cNvPicPr>
            <a:picLocks noChangeAspect="1"/>
          </p:cNvPicPr>
          <p:nvPr/>
        </p:nvPicPr>
        <p:blipFill rotWithShape="1">
          <a:blip r:embed="rId2"/>
          <a:srcRect r="11316" b="-1"/>
          <a:stretch/>
        </p:blipFill>
        <p:spPr>
          <a:xfrm>
            <a:off x="20" y="1282"/>
            <a:ext cx="9143980" cy="6856718"/>
          </a:xfrm>
          <a:prstGeom prst="rect">
            <a:avLst/>
          </a:prstGeom>
        </p:spPr>
      </p:pic>
      <p:sp>
        <p:nvSpPr>
          <p:cNvPr id="4" name="Rectangle 3">
            <a:extLst>
              <a:ext uri="{FF2B5EF4-FFF2-40B4-BE49-F238E27FC236}">
                <a16:creationId xmlns:a16="http://schemas.microsoft.com/office/drawing/2014/main" id="{FF8068DD-7866-299D-2D48-59A055170129}"/>
              </a:ext>
            </a:extLst>
          </p:cNvPr>
          <p:cNvSpPr/>
          <p:nvPr/>
        </p:nvSpPr>
        <p:spPr>
          <a:xfrm>
            <a:off x="9144000" y="-200025"/>
            <a:ext cx="4026090" cy="7058025"/>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EF45AD6-614D-D76F-F3D4-FBD49618822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407382" y="6163940"/>
            <a:ext cx="781050" cy="572883"/>
          </a:xfrm>
          <a:prstGeom prst="rect">
            <a:avLst/>
          </a:prstGeom>
        </p:spPr>
      </p:pic>
      <p:grpSp>
        <p:nvGrpSpPr>
          <p:cNvPr id="5" name="Group 4">
            <a:extLst>
              <a:ext uri="{FF2B5EF4-FFF2-40B4-BE49-F238E27FC236}">
                <a16:creationId xmlns:a16="http://schemas.microsoft.com/office/drawing/2014/main" id="{440DA643-F07F-9E4F-F933-4D95FA342271}"/>
              </a:ext>
            </a:extLst>
          </p:cNvPr>
          <p:cNvGrpSpPr/>
          <p:nvPr/>
        </p:nvGrpSpPr>
        <p:grpSpPr>
          <a:xfrm rot="20075368" flipH="1">
            <a:off x="1724045" y="6033270"/>
            <a:ext cx="1365534" cy="557436"/>
            <a:chOff x="2546793" y="2646930"/>
            <a:chExt cx="3858163" cy="1837141"/>
          </a:xfrm>
        </p:grpSpPr>
        <p:pic>
          <p:nvPicPr>
            <p:cNvPr id="6" name="Picture 5">
              <a:extLst>
                <a:ext uri="{FF2B5EF4-FFF2-40B4-BE49-F238E27FC236}">
                  <a16:creationId xmlns:a16="http://schemas.microsoft.com/office/drawing/2014/main" id="{AC7C4B80-D113-4EDE-4D7F-FD9BA83A5CCF}"/>
                </a:ext>
              </a:extLst>
            </p:cNvPr>
            <p:cNvPicPr>
              <a:picLocks noChangeAspect="1"/>
            </p:cNvPicPr>
            <p:nvPr/>
          </p:nvPicPr>
          <p:blipFill>
            <a:blip r:embed="rId5"/>
            <a:stretch>
              <a:fillRect/>
            </a:stretch>
          </p:blipFill>
          <p:spPr>
            <a:xfrm>
              <a:off x="2546793" y="2646930"/>
              <a:ext cx="3555427" cy="1837141"/>
            </a:xfrm>
            <a:prstGeom prst="rect">
              <a:avLst/>
            </a:prstGeom>
          </p:spPr>
        </p:pic>
        <p:sp>
          <p:nvSpPr>
            <p:cNvPr id="8" name="Isosceles Triangle 7">
              <a:extLst>
                <a:ext uri="{FF2B5EF4-FFF2-40B4-BE49-F238E27FC236}">
                  <a16:creationId xmlns:a16="http://schemas.microsoft.com/office/drawing/2014/main" id="{AA53B8E3-EF7B-10F0-D007-751CFFF561F4}"/>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DC98F0BD-1EB9-51C2-8011-E9B7B7AB2038}"/>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B72CF7F9-1A75-DA62-3D8F-75C51F0383C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582" y="5259065"/>
            <a:ext cx="781050" cy="508192"/>
          </a:xfrm>
          <a:prstGeom prst="rect">
            <a:avLst/>
          </a:prstGeom>
        </p:spPr>
      </p:pic>
      <p:pic>
        <p:nvPicPr>
          <p:cNvPr id="13" name="Picture 12">
            <a:extLst>
              <a:ext uri="{FF2B5EF4-FFF2-40B4-BE49-F238E27FC236}">
                <a16:creationId xmlns:a16="http://schemas.microsoft.com/office/drawing/2014/main" id="{496F572A-FF6A-2D07-D2A0-C2A8A5581B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1803" y="5511347"/>
            <a:ext cx="700735" cy="455935"/>
          </a:xfrm>
          <a:prstGeom prst="rect">
            <a:avLst/>
          </a:prstGeom>
        </p:spPr>
      </p:pic>
      <p:pic>
        <p:nvPicPr>
          <p:cNvPr id="14" name="Picture 13">
            <a:extLst>
              <a:ext uri="{FF2B5EF4-FFF2-40B4-BE49-F238E27FC236}">
                <a16:creationId xmlns:a16="http://schemas.microsoft.com/office/drawing/2014/main" id="{B6195EC2-F876-0D40-3C0B-509AF05499AA}"/>
              </a:ext>
            </a:extLst>
          </p:cNvPr>
          <p:cNvPicPr>
            <a:picLocks noChangeAspect="1"/>
          </p:cNvPicPr>
          <p:nvPr/>
        </p:nvPicPr>
        <p:blipFill>
          <a:blip r:embed="rId6">
            <a:alphaModFix amt="70000"/>
            <a:extLst>
              <a:ext uri="{BEBA8EAE-BF5A-486C-A8C5-ECC9F3942E4B}">
                <a14:imgProps xmlns:a14="http://schemas.microsoft.com/office/drawing/2010/main">
                  <a14:imgLayer r:embed="rId7">
                    <a14:imgEffect>
                      <a14:backgroundRemoval t="4403" b="88050" l="6625" r="91483">
                        <a14:foregroundMark x1="37224" y1="6918" x2="55521" y2="8805"/>
                        <a14:foregroundMark x1="10726" y1="49057" x2="14826" y2="38994"/>
                        <a14:foregroundMark x1="10726" y1="58491" x2="15457" y2="49057"/>
                        <a14:foregroundMark x1="91483" y1="59748" x2="87066" y2="40881"/>
                        <a14:foregroundMark x1="10095" y1="56604" x2="6625" y2="56604"/>
                        <a14:foregroundMark x1="47319" y1="4403" x2="50158" y2="4403"/>
                      </a14:backgroundRemoval>
                    </a14:imgEffect>
                  </a14:imgLayer>
                </a14:imgProps>
              </a:ext>
            </a:extLst>
          </a:blip>
          <a:stretch>
            <a:fillRect/>
          </a:stretch>
        </p:blipFill>
        <p:spPr>
          <a:xfrm>
            <a:off x="2407382" y="-95534"/>
            <a:ext cx="8463005" cy="3495586"/>
          </a:xfrm>
          <a:prstGeom prst="rect">
            <a:avLst/>
          </a:prstGeom>
        </p:spPr>
      </p:pic>
      <p:sp>
        <p:nvSpPr>
          <p:cNvPr id="15" name="Rectangle: Rounded Corners 14">
            <a:extLst>
              <a:ext uri="{FF2B5EF4-FFF2-40B4-BE49-F238E27FC236}">
                <a16:creationId xmlns:a16="http://schemas.microsoft.com/office/drawing/2014/main" id="{E5220A68-6540-3EEA-DE78-04201108B3F1}"/>
              </a:ext>
            </a:extLst>
          </p:cNvPr>
          <p:cNvSpPr/>
          <p:nvPr/>
        </p:nvSpPr>
        <p:spPr>
          <a:xfrm>
            <a:off x="92559" y="123997"/>
            <a:ext cx="4274725" cy="1565103"/>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0" i="0" dirty="0">
                <a:solidFill>
                  <a:schemeClr val="tx1"/>
                </a:solidFill>
                <a:effectLst/>
                <a:latin typeface="Aptos SemiBold" panose="020B0004020202020204" pitchFamily="34" charset="0"/>
              </a:rPr>
              <a:t>From the summit, Barnaby could see the entire forest spread out before him, bathed in the golden light of the setting sun. He felt a surge of pride and joy knowing that he had conquered the hill.</a:t>
            </a:r>
            <a:endParaRPr lang="en-GB" sz="1400" dirty="0">
              <a:solidFill>
                <a:schemeClr val="tx1"/>
              </a:solidFill>
              <a:latin typeface="Aptos SemiBold" panose="020B0004020202020204" pitchFamily="34" charset="0"/>
            </a:endParaRPr>
          </a:p>
        </p:txBody>
      </p:sp>
      <p:pic>
        <p:nvPicPr>
          <p:cNvPr id="16" name="Picture 15">
            <a:extLst>
              <a:ext uri="{FF2B5EF4-FFF2-40B4-BE49-F238E27FC236}">
                <a16:creationId xmlns:a16="http://schemas.microsoft.com/office/drawing/2014/main" id="{F0D9E0DD-390D-B5C5-9CAB-20493B43D946}"/>
              </a:ext>
            </a:extLst>
          </p:cNvPr>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flipH="1">
            <a:off x="6638884" y="5771104"/>
            <a:ext cx="710036" cy="595609"/>
          </a:xfrm>
          <a:prstGeom prst="rect">
            <a:avLst/>
          </a:prstGeom>
        </p:spPr>
      </p:pic>
    </p:spTree>
    <p:extLst>
      <p:ext uri="{BB962C8B-B14F-4D97-AF65-F5344CB8AC3E}">
        <p14:creationId xmlns:p14="http://schemas.microsoft.com/office/powerpoint/2010/main" val="4080928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9C2226-5AED-1064-A210-2327AC1549D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62B388A-E44F-18D5-B72D-25DFCC216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artoon of a forest&#10;&#10;Description automatically generated">
            <a:extLst>
              <a:ext uri="{FF2B5EF4-FFF2-40B4-BE49-F238E27FC236}">
                <a16:creationId xmlns:a16="http://schemas.microsoft.com/office/drawing/2014/main" id="{E07A337C-3989-744D-FDC1-80AA4A2E743D}"/>
              </a:ext>
            </a:extLst>
          </p:cNvPr>
          <p:cNvPicPr>
            <a:picLocks noChangeAspect="1"/>
          </p:cNvPicPr>
          <p:nvPr/>
        </p:nvPicPr>
        <p:blipFill rotWithShape="1">
          <a:blip r:embed="rId2"/>
          <a:srcRect b="19"/>
          <a:stretch/>
        </p:blipFill>
        <p:spPr>
          <a:xfrm>
            <a:off x="20" y="1282"/>
            <a:ext cx="9143980" cy="6856718"/>
          </a:xfrm>
          <a:prstGeom prst="rect">
            <a:avLst/>
          </a:prstGeom>
        </p:spPr>
      </p:pic>
      <p:sp>
        <p:nvSpPr>
          <p:cNvPr id="10" name="Rectangle: Rounded Corners 9">
            <a:extLst>
              <a:ext uri="{FF2B5EF4-FFF2-40B4-BE49-F238E27FC236}">
                <a16:creationId xmlns:a16="http://schemas.microsoft.com/office/drawing/2014/main" id="{FD21DFBA-7B44-7ADE-A597-6E491334FC71}"/>
              </a:ext>
            </a:extLst>
          </p:cNvPr>
          <p:cNvSpPr/>
          <p:nvPr/>
        </p:nvSpPr>
        <p:spPr>
          <a:xfrm>
            <a:off x="92559" y="123997"/>
            <a:ext cx="5421550" cy="1764962"/>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400" b="0" i="0" dirty="0">
                <a:solidFill>
                  <a:schemeClr val="tx1"/>
                </a:solidFill>
                <a:effectLst/>
                <a:latin typeface="Aptos SemiBold" panose="020B0004020202020204" pitchFamily="34" charset="0"/>
              </a:rPr>
              <a:t>As Barnaby made his way back home, he realised that resilience was the key to overcoming obstacles, no matter how big or small. From that day on, whenever Barnaby faced a challenge, he remembered the lesson he had learned on the hillside and faced it with courage and determination.</a:t>
            </a:r>
            <a:endParaRPr lang="en-GB" sz="1400" dirty="0">
              <a:solidFill>
                <a:schemeClr val="tx1"/>
              </a:solidFill>
              <a:latin typeface="Aptos SemiBold" panose="020B0004020202020204" pitchFamily="34" charset="0"/>
            </a:endParaRPr>
          </a:p>
        </p:txBody>
      </p:sp>
      <p:grpSp>
        <p:nvGrpSpPr>
          <p:cNvPr id="4" name="Group 3">
            <a:extLst>
              <a:ext uri="{FF2B5EF4-FFF2-40B4-BE49-F238E27FC236}">
                <a16:creationId xmlns:a16="http://schemas.microsoft.com/office/drawing/2014/main" id="{8990FFB3-F416-4105-9183-6CB298FA752C}"/>
              </a:ext>
            </a:extLst>
          </p:cNvPr>
          <p:cNvGrpSpPr/>
          <p:nvPr/>
        </p:nvGrpSpPr>
        <p:grpSpPr>
          <a:xfrm flipH="1">
            <a:off x="1729697" y="4857443"/>
            <a:ext cx="2842303" cy="1420528"/>
            <a:chOff x="2546793" y="2646930"/>
            <a:chExt cx="3858163" cy="1837141"/>
          </a:xfrm>
          <a:scene3d>
            <a:camera prst="isometricOffAxis1Right"/>
            <a:lightRig rig="threePt" dir="t"/>
          </a:scene3d>
        </p:grpSpPr>
        <p:pic>
          <p:nvPicPr>
            <p:cNvPr id="5" name="Picture 4">
              <a:extLst>
                <a:ext uri="{FF2B5EF4-FFF2-40B4-BE49-F238E27FC236}">
                  <a16:creationId xmlns:a16="http://schemas.microsoft.com/office/drawing/2014/main" id="{42AF9576-7116-A101-5245-8A31D9E07D0D}"/>
                </a:ext>
              </a:extLst>
            </p:cNvPr>
            <p:cNvPicPr>
              <a:picLocks noChangeAspect="1"/>
            </p:cNvPicPr>
            <p:nvPr/>
          </p:nvPicPr>
          <p:blipFill>
            <a:blip r:embed="rId3"/>
            <a:stretch>
              <a:fillRect/>
            </a:stretch>
          </p:blipFill>
          <p:spPr>
            <a:xfrm>
              <a:off x="2546793" y="2646930"/>
              <a:ext cx="3555427" cy="1837141"/>
            </a:xfrm>
            <a:prstGeom prst="rect">
              <a:avLst/>
            </a:prstGeom>
          </p:spPr>
        </p:pic>
        <p:sp>
          <p:nvSpPr>
            <p:cNvPr id="6" name="Isosceles Triangle 5">
              <a:extLst>
                <a:ext uri="{FF2B5EF4-FFF2-40B4-BE49-F238E27FC236}">
                  <a16:creationId xmlns:a16="http://schemas.microsoft.com/office/drawing/2014/main" id="{15FC888C-4FBF-3034-0582-301175320428}"/>
                </a:ext>
              </a:extLst>
            </p:cNvPr>
            <p:cNvSpPr/>
            <p:nvPr/>
          </p:nvSpPr>
          <p:spPr>
            <a:xfrm rot="5400000">
              <a:off x="6053551" y="3771712"/>
              <a:ext cx="400751" cy="302058"/>
            </a:xfrm>
            <a:prstGeom prst="triangle">
              <a:avLst>
                <a:gd name="adj" fmla="val 80795"/>
              </a:avLst>
            </a:prstGeom>
            <a:solidFill>
              <a:srgbClr val="6062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9D8E72E6-6CD8-1F54-DBDB-AE0AAF68DE70}"/>
                </a:ext>
              </a:extLst>
            </p:cNvPr>
            <p:cNvSpPr/>
            <p:nvPr/>
          </p:nvSpPr>
          <p:spPr>
            <a:xfrm rot="5772864">
              <a:off x="6100548" y="4016786"/>
              <a:ext cx="129390" cy="121244"/>
            </a:xfrm>
            <a:prstGeom prst="triangle">
              <a:avLst>
                <a:gd name="adj" fmla="val 100000"/>
              </a:avLst>
            </a:prstGeom>
            <a:solidFill>
              <a:srgbClr val="47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hought Bubble: Cloud 2">
            <a:extLst>
              <a:ext uri="{FF2B5EF4-FFF2-40B4-BE49-F238E27FC236}">
                <a16:creationId xmlns:a16="http://schemas.microsoft.com/office/drawing/2014/main" id="{CA83DB7A-F91C-159F-2B81-2980529C9553}"/>
              </a:ext>
            </a:extLst>
          </p:cNvPr>
          <p:cNvSpPr/>
          <p:nvPr/>
        </p:nvSpPr>
        <p:spPr>
          <a:xfrm rot="21103313">
            <a:off x="4649483" y="3277071"/>
            <a:ext cx="2091020" cy="1227630"/>
          </a:xfrm>
          <a:prstGeom prst="cloudCallout">
            <a:avLst>
              <a:gd name="adj1" fmla="val -83956"/>
              <a:gd name="adj2" fmla="val 57311"/>
            </a:avLst>
          </a:prstGeom>
          <a:solidFill>
            <a:schemeClr val="accent4">
              <a:lumMod val="40000"/>
              <a:lumOff val="60000"/>
            </a:schemeClr>
          </a:solidFill>
          <a:ln w="19050">
            <a:solidFill>
              <a:srgbClr val="FB5E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76E4CB7-78DE-E1B8-D9A9-C89582DFAC61}"/>
              </a:ext>
            </a:extLst>
          </p:cNvPr>
          <p:cNvPicPr>
            <a:picLocks noChangeAspect="1"/>
          </p:cNvPicPr>
          <p:nvPr/>
        </p:nvPicPr>
        <p:blipFill>
          <a:blip r:embed="rId4">
            <a:alphaModFix amt="70000"/>
            <a:extLst>
              <a:ext uri="{BEBA8EAE-BF5A-486C-A8C5-ECC9F3942E4B}">
                <a14:imgProps xmlns:a14="http://schemas.microsoft.com/office/drawing/2010/main">
                  <a14:imgLayer r:embed="rId5">
                    <a14:imgEffect>
                      <a14:backgroundRemoval t="4403" b="88050" l="6625" r="91483">
                        <a14:foregroundMark x1="37224" y1="6918" x2="55521" y2="8805"/>
                        <a14:foregroundMark x1="10726" y1="49057" x2="14826" y2="38994"/>
                        <a14:foregroundMark x1="10726" y1="58491" x2="15457" y2="49057"/>
                        <a14:foregroundMark x1="91483" y1="59748" x2="87066" y2="40881"/>
                        <a14:foregroundMark x1="10095" y1="56604" x2="6625" y2="56604"/>
                        <a14:foregroundMark x1="47319" y1="4403" x2="50158" y2="4403"/>
                      </a14:backgroundRemoval>
                    </a14:imgEffect>
                  </a14:imgLayer>
                </a14:imgProps>
              </a:ext>
            </a:extLst>
          </a:blip>
          <a:stretch>
            <a:fillRect/>
          </a:stretch>
        </p:blipFill>
        <p:spPr>
          <a:xfrm>
            <a:off x="4901967" y="3437358"/>
            <a:ext cx="1586052" cy="1227630"/>
          </a:xfrm>
          <a:prstGeom prst="rect">
            <a:avLst/>
          </a:prstGeom>
        </p:spPr>
      </p:pic>
      <p:pic>
        <p:nvPicPr>
          <p:cNvPr id="11" name="Picture 10">
            <a:extLst>
              <a:ext uri="{FF2B5EF4-FFF2-40B4-BE49-F238E27FC236}">
                <a16:creationId xmlns:a16="http://schemas.microsoft.com/office/drawing/2014/main" id="{D85E5D7B-398A-F71D-6C5F-CABF2474E058}"/>
              </a:ext>
            </a:extLst>
          </p:cNvPr>
          <p:cNvPicPr>
            <a:picLocks noChangeAspect="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4926" b="96552" l="4649" r="94628">
                        <a14:foregroundMark x1="6715" y1="73276" x2="10537" y2="62685"/>
                        <a14:foregroundMark x1="21901" y1="10099" x2="20041" y2="7635"/>
                        <a14:foregroundMark x1="4855" y1="14778" x2="7541" y2="14655"/>
                        <a14:foregroundMark x1="16632" y1="10591" x2="17355" y2="11453"/>
                        <a14:foregroundMark x1="88843" y1="88670" x2="94731" y2="96552"/>
                        <a14:foregroundMark x1="20558" y1="6158" x2="23244" y2="4926"/>
                      </a14:backgroundRemoval>
                    </a14:imgEffect>
                  </a14:imgLayer>
                </a14:imgProps>
              </a:ext>
            </a:extLst>
          </a:blip>
          <a:stretch>
            <a:fillRect/>
          </a:stretch>
        </p:blipFill>
        <p:spPr>
          <a:xfrm flipH="1">
            <a:off x="8208192" y="5269902"/>
            <a:ext cx="710036" cy="595609"/>
          </a:xfrm>
          <a:prstGeom prst="rect">
            <a:avLst/>
          </a:prstGeom>
        </p:spPr>
      </p:pic>
    </p:spTree>
    <p:extLst>
      <p:ext uri="{BB962C8B-B14F-4D97-AF65-F5344CB8AC3E}">
        <p14:creationId xmlns:p14="http://schemas.microsoft.com/office/powerpoint/2010/main" val="1725930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4e1382-fdca-41c7-ab77-919fd8e7e924" xsi:nil="true"/>
    <lcf76f155ced4ddcb4097134ff3c332f xmlns="5acf4e93-e3eb-4091-a69c-f17f58c72f7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BF4E447D506E4288896E64F703F5EE" ma:contentTypeVersion="15" ma:contentTypeDescription="Create a new document." ma:contentTypeScope="" ma:versionID="d4792c5706de9f92b49e9f3b4d1853f2">
  <xsd:schema xmlns:xsd="http://www.w3.org/2001/XMLSchema" xmlns:xs="http://www.w3.org/2001/XMLSchema" xmlns:p="http://schemas.microsoft.com/office/2006/metadata/properties" xmlns:ns2="5acf4e93-e3eb-4091-a69c-f17f58c72f72" xmlns:ns3="6c4e1382-fdca-41c7-ab77-919fd8e7e924" targetNamespace="http://schemas.microsoft.com/office/2006/metadata/properties" ma:root="true" ma:fieldsID="692bb2b0e61f1d30de62a8cd8073b3c9" ns2:_="" ns3:_="">
    <xsd:import namespace="5acf4e93-e3eb-4091-a69c-f17f58c72f72"/>
    <xsd:import namespace="6c4e1382-fdca-41c7-ab77-919fd8e7e9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f4e93-e3eb-4091-a69c-f17f58c72f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2730e3-1755-4dc3-8036-226966ea290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4e1382-fdca-41c7-ab77-919fd8e7e92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d8f68f0-0823-4f9e-9ac8-c0c317d5c81d}" ma:internalName="TaxCatchAll" ma:showField="CatchAllData" ma:web="6c4e1382-fdca-41c7-ab77-919fd8e7e92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B24CEA-3AE2-425D-83F1-AACCF6FC72FF}">
  <ds:schemaRefs>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5acf4e93-e3eb-4091-a69c-f17f58c72f72"/>
    <ds:schemaRef ds:uri="http://purl.org/dc/dcmitype/"/>
    <ds:schemaRef ds:uri="http://schemas.microsoft.com/office/2006/documentManagement/types"/>
    <ds:schemaRef ds:uri="http://schemas.openxmlformats.org/package/2006/metadata/core-properties"/>
    <ds:schemaRef ds:uri="6c4e1382-fdca-41c7-ab77-919fd8e7e924"/>
  </ds:schemaRefs>
</ds:datastoreItem>
</file>

<file path=customXml/itemProps2.xml><?xml version="1.0" encoding="utf-8"?>
<ds:datastoreItem xmlns:ds="http://schemas.openxmlformats.org/officeDocument/2006/customXml" ds:itemID="{B6D9A059-8002-4A7D-9CF5-590FBEEF4EA9}">
  <ds:schemaRefs>
    <ds:schemaRef ds:uri="http://schemas.microsoft.com/sharepoint/v3/contenttype/forms"/>
  </ds:schemaRefs>
</ds:datastoreItem>
</file>

<file path=customXml/itemProps3.xml><?xml version="1.0" encoding="utf-8"?>
<ds:datastoreItem xmlns:ds="http://schemas.openxmlformats.org/officeDocument/2006/customXml" ds:itemID="{BC0F7CA0-0874-4424-B5B0-24FEA29356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f4e93-e3eb-4091-a69c-f17f58c72f72"/>
    <ds:schemaRef ds:uri="6c4e1382-fdca-41c7-ab77-919fd8e7e9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11789</TotalTime>
  <Words>808</Words>
  <Application>Microsoft Office PowerPoint</Application>
  <PresentationFormat>On-screen Show (4:3)</PresentationFormat>
  <Paragraphs>57</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Abadi</vt:lpstr>
      <vt:lpstr>Aptos ExtraBold</vt:lpstr>
      <vt:lpstr>Aptos SemiBold</vt:lpstr>
      <vt:lpstr>Arial</vt:lpstr>
      <vt:lpstr>Bahnschrift Condensed</vt:lpstr>
      <vt:lpstr>Berlin Sans FB</vt:lpstr>
      <vt:lpstr>Calibri</vt:lpstr>
      <vt:lpstr>Calibri Light</vt:lpstr>
      <vt:lpstr>Dreaming Outloud Script Pro</vt:lpstr>
      <vt:lpstr>Jokerman</vt:lpstr>
      <vt:lpstr>Showcard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Moir</dc:creator>
  <cp:lastModifiedBy>Mrs Moir</cp:lastModifiedBy>
  <cp:revision>4</cp:revision>
  <cp:lastPrinted>2024-06-09T14:03:32Z</cp:lastPrinted>
  <dcterms:created xsi:type="dcterms:W3CDTF">2024-02-02T21:31:08Z</dcterms:created>
  <dcterms:modified xsi:type="dcterms:W3CDTF">2024-08-29T07:54:08Z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0x01010085BF4E447D506E4288896E64F703F5EE</vt:lpwstr>
  </property>
  <property fmtid="{D5CDD505-2E9C-101B-9397-08002B2CF9AE}" pid="3" name="MediaServiceImageTags">
    <vt:lpwstr/>
  </property>
</Properties>
</file>